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270" r:id="rId3"/>
    <p:sldId id="269" r:id="rId4"/>
    <p:sldId id="265" r:id="rId5"/>
    <p:sldId id="268" r:id="rId6"/>
    <p:sldId id="276" r:id="rId7"/>
    <p:sldId id="277" r:id="rId8"/>
    <p:sldId id="27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06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.png"/><Relationship Id="rId7" Type="http://schemas.openxmlformats.org/officeDocument/2006/relationships/image" Target="../media/image10.tiff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7.png"/><Relationship Id="rId2" Type="http://schemas.openxmlformats.org/officeDocument/2006/relationships/tags" Target="../tags/tag6.xml"/><Relationship Id="rId16" Type="http://schemas.openxmlformats.org/officeDocument/2006/relationships/image" Target="../media/image19.jpeg"/><Relationship Id="rId20" Type="http://schemas.openxmlformats.org/officeDocument/2006/relationships/image" Target="../media/image23.tiff"/><Relationship Id="rId1" Type="http://schemas.openxmlformats.org/officeDocument/2006/relationships/tags" Target="../tags/tag5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6.png"/><Relationship Id="rId5" Type="http://schemas.openxmlformats.org/officeDocument/2006/relationships/image" Target="../media/image8.tiff"/><Relationship Id="rId15" Type="http://schemas.openxmlformats.org/officeDocument/2006/relationships/image" Target="../media/image18.jpeg"/><Relationship Id="rId23" Type="http://schemas.openxmlformats.org/officeDocument/2006/relationships/image" Target="../media/image25.pn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jpeg"/><Relationship Id="rId9" Type="http://schemas.openxmlformats.org/officeDocument/2006/relationships/image" Target="../media/image12.tiff"/><Relationship Id="rId14" Type="http://schemas.openxmlformats.org/officeDocument/2006/relationships/image" Target="../media/image17.jpe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49.png"/><Relationship Id="rId4" Type="http://schemas.openxmlformats.org/officeDocument/2006/relationships/image" Target="../media/image43.tiff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tiff"/><Relationship Id="rId18" Type="http://schemas.openxmlformats.org/officeDocument/2006/relationships/image" Target="../media/image60.tiff"/><Relationship Id="rId26" Type="http://schemas.openxmlformats.org/officeDocument/2006/relationships/image" Target="../media/image68.tiff"/><Relationship Id="rId39" Type="http://schemas.openxmlformats.org/officeDocument/2006/relationships/image" Target="../media/image81.png"/><Relationship Id="rId21" Type="http://schemas.openxmlformats.org/officeDocument/2006/relationships/image" Target="../media/image63.tiff"/><Relationship Id="rId34" Type="http://schemas.openxmlformats.org/officeDocument/2006/relationships/image" Target="../media/image76.tiff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tiff"/><Relationship Id="rId17" Type="http://schemas.openxmlformats.org/officeDocument/2006/relationships/image" Target="../media/image59.tiff"/><Relationship Id="rId25" Type="http://schemas.openxmlformats.org/officeDocument/2006/relationships/image" Target="../media/image67.jpeg"/><Relationship Id="rId33" Type="http://schemas.openxmlformats.org/officeDocument/2006/relationships/image" Target="../media/image75.tiff"/><Relationship Id="rId38" Type="http://schemas.openxmlformats.org/officeDocument/2006/relationships/image" Target="../media/image80.png"/><Relationship Id="rId2" Type="http://schemas.openxmlformats.org/officeDocument/2006/relationships/tags" Target="../tags/tag8.xml"/><Relationship Id="rId16" Type="http://schemas.openxmlformats.org/officeDocument/2006/relationships/image" Target="../media/image58.tiff"/><Relationship Id="rId20" Type="http://schemas.openxmlformats.org/officeDocument/2006/relationships/image" Target="../media/image62.tiff"/><Relationship Id="rId29" Type="http://schemas.openxmlformats.org/officeDocument/2006/relationships/image" Target="../media/image71.tiff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53.tiff"/><Relationship Id="rId24" Type="http://schemas.openxmlformats.org/officeDocument/2006/relationships/image" Target="../media/image66.tiff"/><Relationship Id="rId32" Type="http://schemas.openxmlformats.org/officeDocument/2006/relationships/image" Target="../media/image74.tiff"/><Relationship Id="rId37" Type="http://schemas.openxmlformats.org/officeDocument/2006/relationships/image" Target="../media/image79.jpeg"/><Relationship Id="rId40" Type="http://schemas.openxmlformats.org/officeDocument/2006/relationships/image" Target="../media/image82.png"/><Relationship Id="rId5" Type="http://schemas.openxmlformats.org/officeDocument/2006/relationships/tags" Target="../tags/tag11.xml"/><Relationship Id="rId15" Type="http://schemas.openxmlformats.org/officeDocument/2006/relationships/image" Target="../media/image57.jpeg"/><Relationship Id="rId23" Type="http://schemas.openxmlformats.org/officeDocument/2006/relationships/image" Target="../media/image65.tiff"/><Relationship Id="rId28" Type="http://schemas.openxmlformats.org/officeDocument/2006/relationships/image" Target="../media/image70.tiff"/><Relationship Id="rId36" Type="http://schemas.openxmlformats.org/officeDocument/2006/relationships/image" Target="../media/image78.jpeg"/><Relationship Id="rId10" Type="http://schemas.openxmlformats.org/officeDocument/2006/relationships/image" Target="../media/image52.tiff"/><Relationship Id="rId19" Type="http://schemas.openxmlformats.org/officeDocument/2006/relationships/image" Target="../media/image61.tiff"/><Relationship Id="rId31" Type="http://schemas.openxmlformats.org/officeDocument/2006/relationships/image" Target="../media/image73.tiff"/><Relationship Id="rId4" Type="http://schemas.openxmlformats.org/officeDocument/2006/relationships/tags" Target="../tags/tag10.xml"/><Relationship Id="rId9" Type="http://schemas.openxmlformats.org/officeDocument/2006/relationships/image" Target="../media/image51.tiff"/><Relationship Id="rId14" Type="http://schemas.openxmlformats.org/officeDocument/2006/relationships/image" Target="../media/image56.jpeg"/><Relationship Id="rId22" Type="http://schemas.openxmlformats.org/officeDocument/2006/relationships/image" Target="../media/image64.jpeg"/><Relationship Id="rId27" Type="http://schemas.openxmlformats.org/officeDocument/2006/relationships/image" Target="../media/image69.tiff"/><Relationship Id="rId30" Type="http://schemas.openxmlformats.org/officeDocument/2006/relationships/image" Target="../media/image72.tiff"/><Relationship Id="rId35" Type="http://schemas.openxmlformats.org/officeDocument/2006/relationships/image" Target="../media/image77.jpeg"/><Relationship Id="rId8" Type="http://schemas.openxmlformats.org/officeDocument/2006/relationships/image" Target="../media/image50.tiff"/><Relationship Id="rId3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tags" Target="../tags/tag1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jpe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jpeg"/><Relationship Id="rId7" Type="http://schemas.openxmlformats.org/officeDocument/2006/relationships/image" Target="../media/image114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microsoft.com/office/2007/relationships/hdphoto" Target="../media/hdphoto1.wdp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7C340E2B-0045-4B36-9961-98956CDDCB00}"/>
              </a:ext>
            </a:extLst>
          </p:cNvPr>
          <p:cNvSpPr/>
          <p:nvPr/>
        </p:nvSpPr>
        <p:spPr>
          <a:xfrm>
            <a:off x="1036320" y="198120"/>
            <a:ext cx="10119360" cy="6461760"/>
          </a:xfrm>
          <a:prstGeom prst="rect">
            <a:avLst/>
          </a:prstGeom>
          <a:gradFill flip="none" rotWithShape="1">
            <a:gsLst>
              <a:gs pos="0">
                <a:srgbClr val="DE20A1">
                  <a:alpha val="10000"/>
                </a:srgbClr>
              </a:gs>
              <a:gs pos="50000">
                <a:srgbClr val="9DC7DD">
                  <a:alpha val="70000"/>
                </a:srgbClr>
              </a:gs>
              <a:gs pos="100000">
                <a:srgbClr val="1B84D1">
                  <a:alpha val="50000"/>
                </a:srgbClr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5380FAE-FFF7-4355-B1F1-1A2B9D8A96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20329" r="23547" b="26782"/>
          <a:stretch/>
        </p:blipFill>
        <p:spPr>
          <a:xfrm>
            <a:off x="5100917" y="2132525"/>
            <a:ext cx="2626923" cy="2724717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7633990" y="5954507"/>
            <a:ext cx="3552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In-situ Heteroatom-doping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7812576" y="336753"/>
            <a:ext cx="3100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Exposed edge-sites</a:t>
            </a: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1857655" y="626772"/>
            <a:ext cx="303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High carrier mobility </a:t>
            </a:r>
          </a:p>
        </p:txBody>
      </p:sp>
      <p:sp>
        <p:nvSpPr>
          <p:cNvPr id="57" name="文本框 56"/>
          <p:cNvSpPr txBox="1"/>
          <p:nvPr>
            <p:custDataLst>
              <p:tags r:id="rId4"/>
            </p:custDataLst>
          </p:nvPr>
        </p:nvSpPr>
        <p:spPr>
          <a:xfrm>
            <a:off x="1604725" y="5964227"/>
            <a:ext cx="3100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Radial pore channel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65CD5-1BF0-4CCF-9FB0-9B79D12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5" t="30400" r="18588" b="17535"/>
          <a:stretch/>
        </p:blipFill>
        <p:spPr>
          <a:xfrm>
            <a:off x="1911837" y="1694624"/>
            <a:ext cx="2626924" cy="180026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8404330-A0A3-497E-B8A1-3D88069CF309}"/>
              </a:ext>
            </a:extLst>
          </p:cNvPr>
          <p:cNvGrpSpPr/>
          <p:nvPr/>
        </p:nvGrpSpPr>
        <p:grpSpPr>
          <a:xfrm>
            <a:off x="8103318" y="1015052"/>
            <a:ext cx="2373852" cy="2155593"/>
            <a:chOff x="7785760" y="769873"/>
            <a:chExt cx="2373852" cy="215559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A08046-846B-41F9-8F98-0B1BB0D5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17772358">
              <a:off x="8263870" y="893023"/>
              <a:ext cx="793714" cy="547413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B2C79F9-91F8-4003-A196-2A8A9531E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6996924">
              <a:off x="8939164" y="2254902"/>
              <a:ext cx="793714" cy="547413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3C5E4C1-F0D9-4592-8A06-ECB44B7C1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2517671">
              <a:off x="7785760" y="1479934"/>
              <a:ext cx="793714" cy="547413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8E677BB-4DEA-48DA-95EA-CE8BE08FB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2002571">
              <a:off x="9365898" y="1625114"/>
              <a:ext cx="793714" cy="547413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2FD8805-40FA-4F53-9A7B-F636E97C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8700301">
              <a:off x="9044199" y="915168"/>
              <a:ext cx="793714" cy="547413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958313A4-9DB2-443B-B500-0FE44EB7A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71" t="6873" r="24003" b="10739"/>
            <a:stretch/>
          </p:blipFill>
          <p:spPr>
            <a:xfrm rot="19448355">
              <a:off x="8166541" y="2142401"/>
              <a:ext cx="793714" cy="547413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4DF21FB-B706-4E11-B788-504B95B3FB31}"/>
                </a:ext>
              </a:extLst>
            </p:cNvPr>
            <p:cNvSpPr/>
            <p:nvPr/>
          </p:nvSpPr>
          <p:spPr>
            <a:xfrm>
              <a:off x="8589000" y="1449445"/>
              <a:ext cx="790802" cy="773073"/>
            </a:xfrm>
            <a:prstGeom prst="ellipse">
              <a:avLst/>
            </a:prstGeom>
            <a:noFill/>
            <a:ln w="28575">
              <a:solidFill>
                <a:srgbClr val="1B84D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469A50-7B82-432D-97EB-FAAB92E19522}"/>
                </a:ext>
              </a:extLst>
            </p:cNvPr>
            <p:cNvSpPr txBox="1"/>
            <p:nvPr/>
          </p:nvSpPr>
          <p:spPr>
            <a:xfrm>
              <a:off x="8660727" y="1637159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Pore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B1DE69B-A54C-4A11-AD56-FA8BB821510B}"/>
              </a:ext>
            </a:extLst>
          </p:cNvPr>
          <p:cNvCxnSpPr>
            <a:cxnSpLocks/>
          </p:cNvCxnSpPr>
          <p:nvPr/>
        </p:nvCxnSpPr>
        <p:spPr>
          <a:xfrm>
            <a:off x="8457850" y="815812"/>
            <a:ext cx="446243" cy="1066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DC00E93E-B468-434F-B7ED-59BAFBD03F4D}"/>
              </a:ext>
            </a:extLst>
          </p:cNvPr>
          <p:cNvCxnSpPr>
            <a:cxnSpLocks/>
          </p:cNvCxnSpPr>
          <p:nvPr/>
        </p:nvCxnSpPr>
        <p:spPr>
          <a:xfrm>
            <a:off x="1383694" y="2699788"/>
            <a:ext cx="62368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21466055" lon="894471" rev="1015905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0337B7C-B4A8-48C4-B2E6-CB189DEF3AF6}"/>
              </a:ext>
            </a:extLst>
          </p:cNvPr>
          <p:cNvCxnSpPr>
            <a:cxnSpLocks/>
          </p:cNvCxnSpPr>
          <p:nvPr/>
        </p:nvCxnSpPr>
        <p:spPr>
          <a:xfrm>
            <a:off x="9598331" y="791436"/>
            <a:ext cx="85541" cy="1192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0ECF4EA-EB1E-44D7-A289-2F9DF6DD2763}"/>
              </a:ext>
            </a:extLst>
          </p:cNvPr>
          <p:cNvCxnSpPr>
            <a:cxnSpLocks/>
          </p:cNvCxnSpPr>
          <p:nvPr/>
        </p:nvCxnSpPr>
        <p:spPr>
          <a:xfrm>
            <a:off x="4137054" y="1926715"/>
            <a:ext cx="62368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scene3d>
            <a:camera prst="orthographicFront">
              <a:rot lat="21466055" lon="894471" rev="1015905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F9DC4DE-C00A-4BF2-80D5-F4A1D07AF3E3}"/>
              </a:ext>
            </a:extLst>
          </p:cNvPr>
          <p:cNvSpPr txBox="1"/>
          <p:nvPr/>
        </p:nvSpPr>
        <p:spPr>
          <a:xfrm rot="20532053">
            <a:off x="4103896" y="1363003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B028E9A-AF41-404C-829E-5DCDD0F7E045}"/>
              </a:ext>
            </a:extLst>
          </p:cNvPr>
          <p:cNvSpPr txBox="1"/>
          <p:nvPr/>
        </p:nvSpPr>
        <p:spPr>
          <a:xfrm rot="20389360">
            <a:off x="1358117" y="2101653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图片 73" descr="黑暗里有星球&#10;&#10;描述已自动生成">
            <a:extLst>
              <a:ext uri="{FF2B5EF4-FFF2-40B4-BE49-F238E27FC236}">
                <a16:creationId xmlns:a16="http://schemas.microsoft.com/office/drawing/2014/main" id="{215D3162-780E-4B24-9E1F-70F9989E3A0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22575">
            <a:off x="2351846" y="1265753"/>
            <a:ext cx="423346" cy="206815"/>
          </a:xfrm>
          <a:prstGeom prst="rect">
            <a:avLst/>
          </a:prstGeom>
        </p:spPr>
      </p:pic>
      <p:pic>
        <p:nvPicPr>
          <p:cNvPr id="75" name="图片 74" descr="黑暗里有星球&#10;&#10;描述已自动生成">
            <a:extLst>
              <a:ext uri="{FF2B5EF4-FFF2-40B4-BE49-F238E27FC236}">
                <a16:creationId xmlns:a16="http://schemas.microsoft.com/office/drawing/2014/main" id="{4A4FEE86-2446-4D10-9062-6593149E9A0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3041">
            <a:off x="1869719" y="1755932"/>
            <a:ext cx="423346" cy="206816"/>
          </a:xfrm>
          <a:prstGeom prst="rect">
            <a:avLst/>
          </a:prstGeom>
        </p:spPr>
      </p:pic>
      <p:sp>
        <p:nvSpPr>
          <p:cNvPr id="76" name="箭头: 上弧形 75">
            <a:extLst>
              <a:ext uri="{FF2B5EF4-FFF2-40B4-BE49-F238E27FC236}">
                <a16:creationId xmlns:a16="http://schemas.microsoft.com/office/drawing/2014/main" id="{98E725EA-963C-4C69-A470-96D80F5DDEE2}"/>
              </a:ext>
            </a:extLst>
          </p:cNvPr>
          <p:cNvSpPr/>
          <p:nvPr/>
        </p:nvSpPr>
        <p:spPr>
          <a:xfrm rot="7697433" flipH="1">
            <a:off x="2139030" y="1745421"/>
            <a:ext cx="1369982" cy="576478"/>
          </a:xfrm>
          <a:prstGeom prst="curvedDownArrow">
            <a:avLst/>
          </a:prstGeom>
          <a:solidFill>
            <a:srgbClr val="DE20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130"/>
            <a:endParaRPr lang="zh-CN" altLang="en-US" sz="1595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32115E3-D2D4-4004-B7AE-341C2C32474C}"/>
              </a:ext>
            </a:extLst>
          </p:cNvPr>
          <p:cNvSpPr txBox="1"/>
          <p:nvPr/>
        </p:nvSpPr>
        <p:spPr>
          <a:xfrm rot="21376242">
            <a:off x="3164815" y="1190899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图片 78" descr="黑暗里有星球&#10;&#10;描述已自动生成">
            <a:extLst>
              <a:ext uri="{FF2B5EF4-FFF2-40B4-BE49-F238E27FC236}">
                <a16:creationId xmlns:a16="http://schemas.microsoft.com/office/drawing/2014/main" id="{2F1C1243-2D7D-4D58-87C0-6BCA9195D25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540">
            <a:off x="2165718" y="1495314"/>
            <a:ext cx="423346" cy="206816"/>
          </a:xfrm>
          <a:prstGeom prst="rect">
            <a:avLst/>
          </a:prstGeom>
        </p:spPr>
      </p:pic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C1E65ABB-FF3B-41EE-BD94-7A0AB11D5128}"/>
              </a:ext>
            </a:extLst>
          </p:cNvPr>
          <p:cNvSpPr>
            <a:spLocks noChangeAspect="1"/>
          </p:cNvSpPr>
          <p:nvPr/>
        </p:nvSpPr>
        <p:spPr>
          <a:xfrm>
            <a:off x="7425010" y="4192875"/>
            <a:ext cx="741358" cy="83487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gradFill>
            <a:gsLst>
              <a:gs pos="73000">
                <a:schemeClr val="accent6">
                  <a:lumMod val="62000"/>
                  <a:lumOff val="38000"/>
                </a:schemeClr>
              </a:gs>
              <a:gs pos="49000">
                <a:schemeClr val="accent6">
                  <a:lumMod val="64000"/>
                  <a:lumOff val="36000"/>
                </a:schemeClr>
              </a:gs>
              <a:gs pos="27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170613A6-3880-4F8D-878D-86E5B687EC3B}"/>
              </a:ext>
            </a:extLst>
          </p:cNvPr>
          <p:cNvSpPr>
            <a:spLocks noChangeAspect="1"/>
          </p:cNvSpPr>
          <p:nvPr/>
        </p:nvSpPr>
        <p:spPr>
          <a:xfrm flipV="1">
            <a:off x="7425010" y="2511079"/>
            <a:ext cx="741358" cy="83487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gradFill>
            <a:gsLst>
              <a:gs pos="73000">
                <a:schemeClr val="accent6">
                  <a:lumMod val="62000"/>
                  <a:lumOff val="38000"/>
                </a:schemeClr>
              </a:gs>
              <a:gs pos="49000">
                <a:schemeClr val="accent6">
                  <a:lumMod val="64000"/>
                  <a:lumOff val="36000"/>
                </a:schemeClr>
              </a:gs>
              <a:gs pos="27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9CDDCB60-6018-440F-8B81-C76AA2C57DD0}"/>
              </a:ext>
            </a:extLst>
          </p:cNvPr>
          <p:cNvSpPr>
            <a:spLocks noChangeAspect="1"/>
          </p:cNvSpPr>
          <p:nvPr/>
        </p:nvSpPr>
        <p:spPr>
          <a:xfrm rot="9931538">
            <a:off x="4600921" y="2590286"/>
            <a:ext cx="741358" cy="83487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gradFill>
            <a:gsLst>
              <a:gs pos="73000">
                <a:schemeClr val="accent6">
                  <a:lumMod val="62000"/>
                  <a:lumOff val="38000"/>
                </a:schemeClr>
              </a:gs>
              <a:gs pos="49000">
                <a:schemeClr val="accent6">
                  <a:lumMod val="64000"/>
                  <a:lumOff val="36000"/>
                </a:schemeClr>
              </a:gs>
              <a:gs pos="27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1380C1-B143-499A-AFC7-57B3F73F9A3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692052" y="4209055"/>
            <a:ext cx="741358" cy="83487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gradFill>
            <a:gsLst>
              <a:gs pos="73000">
                <a:schemeClr val="accent6">
                  <a:lumMod val="62000"/>
                  <a:lumOff val="38000"/>
                </a:schemeClr>
              </a:gs>
              <a:gs pos="49000">
                <a:schemeClr val="accent6">
                  <a:lumMod val="64000"/>
                  <a:lumOff val="36000"/>
                </a:schemeClr>
              </a:gs>
              <a:gs pos="27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3C1C595-BA26-4769-A7F9-3ABC74EDA5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1" t="27722" r="10088" b="26129"/>
          <a:stretch/>
        </p:blipFill>
        <p:spPr>
          <a:xfrm>
            <a:off x="1482090" y="4401868"/>
            <a:ext cx="3199926" cy="1561429"/>
          </a:xfrm>
          <a:prstGeom prst="rect">
            <a:avLst/>
          </a:pr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4B8449FF-7595-4113-87A2-C58836607064}"/>
              </a:ext>
            </a:extLst>
          </p:cNvPr>
          <p:cNvSpPr/>
          <p:nvPr/>
        </p:nvSpPr>
        <p:spPr>
          <a:xfrm rot="10540082">
            <a:off x="1373219" y="4788377"/>
            <a:ext cx="3285504" cy="846509"/>
          </a:xfrm>
          <a:custGeom>
            <a:avLst/>
            <a:gdLst>
              <a:gd name="connsiteX0" fmla="*/ 0 w 3285504"/>
              <a:gd name="connsiteY0" fmla="*/ 846509 h 846509"/>
              <a:gd name="connsiteX1" fmla="*/ 690880 w 3285504"/>
              <a:gd name="connsiteY1" fmla="*/ 308029 h 846509"/>
              <a:gd name="connsiteX2" fmla="*/ 1397000 w 3285504"/>
              <a:gd name="connsiteY2" fmla="*/ 765229 h 846509"/>
              <a:gd name="connsiteX3" fmla="*/ 1925320 w 3285504"/>
              <a:gd name="connsiteY3" fmla="*/ 99749 h 846509"/>
              <a:gd name="connsiteX4" fmla="*/ 2626360 w 3285504"/>
              <a:gd name="connsiteY4" fmla="*/ 450269 h 846509"/>
              <a:gd name="connsiteX5" fmla="*/ 2951480 w 3285504"/>
              <a:gd name="connsiteY5" fmla="*/ 94669 h 846509"/>
              <a:gd name="connsiteX6" fmla="*/ 3251200 w 3285504"/>
              <a:gd name="connsiteY6" fmla="*/ 8309 h 846509"/>
              <a:gd name="connsiteX7" fmla="*/ 3266440 w 3285504"/>
              <a:gd name="connsiteY7" fmla="*/ 8309 h 84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5504" h="846509">
                <a:moveTo>
                  <a:pt x="0" y="846509"/>
                </a:moveTo>
                <a:cubicBezTo>
                  <a:pt x="229023" y="584042"/>
                  <a:pt x="458047" y="321576"/>
                  <a:pt x="690880" y="308029"/>
                </a:cubicBezTo>
                <a:cubicBezTo>
                  <a:pt x="923713" y="294482"/>
                  <a:pt x="1191260" y="799942"/>
                  <a:pt x="1397000" y="765229"/>
                </a:cubicBezTo>
                <a:cubicBezTo>
                  <a:pt x="1602740" y="730516"/>
                  <a:pt x="1720427" y="152242"/>
                  <a:pt x="1925320" y="99749"/>
                </a:cubicBezTo>
                <a:cubicBezTo>
                  <a:pt x="2130213" y="47256"/>
                  <a:pt x="2455333" y="451116"/>
                  <a:pt x="2626360" y="450269"/>
                </a:cubicBezTo>
                <a:cubicBezTo>
                  <a:pt x="2797387" y="449422"/>
                  <a:pt x="2847340" y="168329"/>
                  <a:pt x="2951480" y="94669"/>
                </a:cubicBezTo>
                <a:cubicBezTo>
                  <a:pt x="3055620" y="21009"/>
                  <a:pt x="3198707" y="22702"/>
                  <a:pt x="3251200" y="8309"/>
                </a:cubicBezTo>
                <a:cubicBezTo>
                  <a:pt x="3303693" y="-6084"/>
                  <a:pt x="3285066" y="1112"/>
                  <a:pt x="3266440" y="8309"/>
                </a:cubicBezTo>
              </a:path>
            </a:pathLst>
          </a:custGeom>
          <a:noFill/>
          <a:ln w="28575">
            <a:solidFill>
              <a:srgbClr val="DE20A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14B43C-67F9-4EE1-A349-FB589FBADCEA}"/>
              </a:ext>
            </a:extLst>
          </p:cNvPr>
          <p:cNvSpPr txBox="1"/>
          <p:nvPr/>
        </p:nvSpPr>
        <p:spPr>
          <a:xfrm>
            <a:off x="1606278" y="4113512"/>
            <a:ext cx="291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Knudsen diffusion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图片 38" descr="黑暗里有星球&#10;&#10;描述已自动生成">
            <a:extLst>
              <a:ext uri="{FF2B5EF4-FFF2-40B4-BE49-F238E27FC236}">
                <a16:creationId xmlns:a16="http://schemas.microsoft.com/office/drawing/2014/main" id="{20EC99B2-85E2-493C-A001-266D32B830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975">
            <a:off x="2383137" y="5039118"/>
            <a:ext cx="423346" cy="206816"/>
          </a:xfrm>
          <a:prstGeom prst="rect">
            <a:avLst/>
          </a:prstGeom>
        </p:spPr>
      </p:pic>
      <p:pic>
        <p:nvPicPr>
          <p:cNvPr id="40" name="图片 39" descr="黑暗里有星球&#10;&#10;描述已自动生成">
            <a:extLst>
              <a:ext uri="{FF2B5EF4-FFF2-40B4-BE49-F238E27FC236}">
                <a16:creationId xmlns:a16="http://schemas.microsoft.com/office/drawing/2014/main" id="{6A0EA98A-F7A7-4ACD-947A-D43B5203104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975">
            <a:off x="1335501" y="5247603"/>
            <a:ext cx="423346" cy="206816"/>
          </a:xfrm>
          <a:prstGeom prst="rect">
            <a:avLst/>
          </a:prstGeom>
        </p:spPr>
      </p:pic>
      <p:pic>
        <p:nvPicPr>
          <p:cNvPr id="41" name="图片 40" descr="黑暗里有星球&#10;&#10;描述已自动生成">
            <a:extLst>
              <a:ext uri="{FF2B5EF4-FFF2-40B4-BE49-F238E27FC236}">
                <a16:creationId xmlns:a16="http://schemas.microsoft.com/office/drawing/2014/main" id="{1160B43F-E2EC-4F3C-B20E-399C64E41D8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9410">
            <a:off x="3263036" y="5159915"/>
            <a:ext cx="423346" cy="206816"/>
          </a:xfrm>
          <a:prstGeom prst="rect">
            <a:avLst/>
          </a:prstGeom>
        </p:spPr>
      </p:pic>
      <p:pic>
        <p:nvPicPr>
          <p:cNvPr id="42" name="图片 41" descr="黑暗里有星球&#10;&#10;描述已自动生成">
            <a:extLst>
              <a:ext uri="{FF2B5EF4-FFF2-40B4-BE49-F238E27FC236}">
                <a16:creationId xmlns:a16="http://schemas.microsoft.com/office/drawing/2014/main" id="{503B0170-6777-4793-BE1D-B286AF20B93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861">
            <a:off x="3759000" y="4735964"/>
            <a:ext cx="423346" cy="2068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A482DE-D996-472E-AF6A-949509ED08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5617" r="28865" b="8956"/>
          <a:stretch/>
        </p:blipFill>
        <p:spPr>
          <a:xfrm>
            <a:off x="8166368" y="3864964"/>
            <a:ext cx="2389502" cy="198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A1926F-29D3-4889-A344-895F655B4F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0" t="22199" r="21096" b="18258"/>
          <a:stretch/>
        </p:blipFill>
        <p:spPr>
          <a:xfrm>
            <a:off x="3199205" y="2775350"/>
            <a:ext cx="2867025" cy="2874717"/>
          </a:xfrm>
          <a:prstGeom prst="rect">
            <a:avLst/>
          </a:prstGeom>
        </p:spPr>
      </p:pic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88F3D05A-68BD-4F59-991A-9054FC202A78}"/>
              </a:ext>
            </a:extLst>
          </p:cNvPr>
          <p:cNvCxnSpPr>
            <a:cxnSpLocks/>
          </p:cNvCxnSpPr>
          <p:nvPr/>
        </p:nvCxnSpPr>
        <p:spPr>
          <a:xfrm flipV="1">
            <a:off x="3393788" y="5301978"/>
            <a:ext cx="468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4B34FA5-E2BD-4D9D-A085-D290D7ECF639}"/>
              </a:ext>
            </a:extLst>
          </p:cNvPr>
          <p:cNvSpPr txBox="1"/>
          <p:nvPr/>
        </p:nvSpPr>
        <p:spPr>
          <a:xfrm>
            <a:off x="3190626" y="4898110"/>
            <a:ext cx="98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B17729-6638-BA4E-9C3F-4BE977C19B56}"/>
              </a:ext>
            </a:extLst>
          </p:cNvPr>
          <p:cNvSpPr/>
          <p:nvPr/>
        </p:nvSpPr>
        <p:spPr>
          <a:xfrm>
            <a:off x="255219" y="-4122759"/>
            <a:ext cx="11678410" cy="6836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BD62BB2-3081-469B-9AD7-37227E9D2933}"/>
              </a:ext>
            </a:extLst>
          </p:cNvPr>
          <p:cNvGrpSpPr/>
          <p:nvPr/>
        </p:nvGrpSpPr>
        <p:grpSpPr>
          <a:xfrm>
            <a:off x="258371" y="2778982"/>
            <a:ext cx="11675258" cy="8731353"/>
            <a:chOff x="535789" y="-4060"/>
            <a:chExt cx="11675258" cy="87313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ECEF70D-053B-477C-88CC-BFFAE3DB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047" y="7320897"/>
              <a:ext cx="1404000" cy="1404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20F6E7-6777-4876-82EB-150EB42F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935" y="5862450"/>
              <a:ext cx="1404000" cy="1404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45A41EF-75DB-447D-A883-5C29FAF9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202" y="5862450"/>
              <a:ext cx="1404000" cy="1404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B02370D-F0EB-4236-A3FF-84F8F117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437" y="6315075"/>
              <a:ext cx="1352550" cy="13525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4D69EEB-610E-4931-BB48-BD8D840E2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935" y="7323293"/>
              <a:ext cx="1404000" cy="1404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5132AF4-F036-4F84-89C1-1BDAFAFC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406" y="7320897"/>
              <a:ext cx="1404000" cy="1404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4CFF2F7-C4C7-40E0-8DCC-616446FE9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022" y="0"/>
              <a:ext cx="2867025" cy="286702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51A51DD-23D6-4C0A-BFA0-24FBC127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0"/>
              <a:ext cx="2867025" cy="286702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B2B8FA1-A154-4971-8822-487A0187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3" y="0"/>
              <a:ext cx="2867025" cy="286702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839BC85-1BCE-45E8-A729-2DA3A055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" y="2928936"/>
              <a:ext cx="2867025" cy="286702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A78F9A2-1514-46F1-B3B7-E4DBCA73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625" y="2928937"/>
              <a:ext cx="2862264" cy="286226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A7CACEA-9E10-41B1-8DD0-AF481E60C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263" y="2919417"/>
              <a:ext cx="2871784" cy="287178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3E7D6A9-94EA-472F-B5FF-DBE99E71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083" y="2919417"/>
              <a:ext cx="2862265" cy="286226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B0AC21A-B7F1-4130-BBDF-BC02E4192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" t="2117" r="143" b="9916"/>
            <a:stretch/>
          </p:blipFill>
          <p:spPr>
            <a:xfrm>
              <a:off x="3468044" y="5860251"/>
              <a:ext cx="4338373" cy="2862265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37CB8B0-57CD-4512-ACC4-35C85DBCF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4" t="7391" r="21695" b="12249"/>
            <a:stretch/>
          </p:blipFill>
          <p:spPr>
            <a:xfrm>
              <a:off x="535789" y="5857872"/>
              <a:ext cx="2871784" cy="2867025"/>
            </a:xfrm>
            <a:prstGeom prst="rect">
              <a:avLst/>
            </a:prstGeom>
          </p:spPr>
        </p:pic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2E881A0-613A-4C75-9707-E3C73A528492}"/>
                </a:ext>
              </a:extLst>
            </p:cNvPr>
            <p:cNvCxnSpPr>
              <a:cxnSpLocks/>
            </p:cNvCxnSpPr>
            <p:nvPr/>
          </p:nvCxnSpPr>
          <p:spPr>
            <a:xfrm>
              <a:off x="914953" y="8391468"/>
              <a:ext cx="4176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C0A25FAF-6637-4ADA-A60B-528164B65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469" y="5857872"/>
              <a:ext cx="1408578" cy="1408578"/>
            </a:xfrm>
            <a:prstGeom prst="rect">
              <a:avLst/>
            </a:prstGeom>
          </p:spPr>
        </p:pic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A00DF49-A484-4610-B042-F293EAEE1E45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7" y="8391468"/>
              <a:ext cx="396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AE23CC4-B256-4FD4-897D-A18B76ACEB32}"/>
                </a:ext>
              </a:extLst>
            </p:cNvPr>
            <p:cNvSpPr txBox="1"/>
            <p:nvPr/>
          </p:nvSpPr>
          <p:spPr>
            <a:xfrm>
              <a:off x="648835" y="7988153"/>
              <a:ext cx="94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3D6B23D-12E2-4079-884F-07B041888E76}"/>
                </a:ext>
              </a:extLst>
            </p:cNvPr>
            <p:cNvSpPr txBox="1"/>
            <p:nvPr/>
          </p:nvSpPr>
          <p:spPr>
            <a:xfrm>
              <a:off x="3504407" y="8002995"/>
              <a:ext cx="1057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F676B57-D8DF-4E76-A37F-86EF46E5D7F9}"/>
                </a:ext>
              </a:extLst>
            </p:cNvPr>
            <p:cNvSpPr txBox="1"/>
            <p:nvPr/>
          </p:nvSpPr>
          <p:spPr>
            <a:xfrm>
              <a:off x="8850524" y="6743230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542D63A-E101-4C86-98A2-708707E175D0}"/>
                </a:ext>
              </a:extLst>
            </p:cNvPr>
            <p:cNvSpPr txBox="1"/>
            <p:nvPr/>
          </p:nvSpPr>
          <p:spPr>
            <a:xfrm>
              <a:off x="10313369" y="6747290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64E7EBA-4759-4467-9682-5C1705D3549F}"/>
                </a:ext>
              </a:extLst>
            </p:cNvPr>
            <p:cNvSpPr txBox="1"/>
            <p:nvPr/>
          </p:nvSpPr>
          <p:spPr>
            <a:xfrm>
              <a:off x="11776214" y="6743230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CF676A4-8C34-44F0-8F4D-B5BDF4A3B762}"/>
                </a:ext>
              </a:extLst>
            </p:cNvPr>
            <p:cNvSpPr txBox="1"/>
            <p:nvPr/>
          </p:nvSpPr>
          <p:spPr>
            <a:xfrm>
              <a:off x="8746363" y="8202346"/>
              <a:ext cx="5435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56D93F5-A9E9-49D7-A2BA-56BDE8A4E07C}"/>
                </a:ext>
              </a:extLst>
            </p:cNvPr>
            <p:cNvSpPr txBox="1"/>
            <p:nvPr/>
          </p:nvSpPr>
          <p:spPr>
            <a:xfrm>
              <a:off x="10202744" y="8202346"/>
              <a:ext cx="546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EFD13CC-0083-4C4D-BFF0-8B16E5BF4F01}"/>
                </a:ext>
              </a:extLst>
            </p:cNvPr>
            <p:cNvSpPr txBox="1"/>
            <p:nvPr/>
          </p:nvSpPr>
          <p:spPr>
            <a:xfrm>
              <a:off x="11581777" y="8202346"/>
              <a:ext cx="629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FD43555-613C-447A-BD4B-955DA8213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551" y="4114800"/>
              <a:ext cx="20954" cy="3238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5D7500F-ADB2-4409-A361-3CE990E9C4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9117" y="4114800"/>
              <a:ext cx="20954" cy="32385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E12E87B-65E3-42DB-9DEA-75109313108A}"/>
                </a:ext>
              </a:extLst>
            </p:cNvPr>
            <p:cNvSpPr txBox="1"/>
            <p:nvPr/>
          </p:nvSpPr>
          <p:spPr>
            <a:xfrm>
              <a:off x="6934253" y="3873237"/>
              <a:ext cx="1353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0.65 nm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WSe</a:t>
              </a:r>
              <a:r>
                <a:rPr lang="en-US" altLang="zh-CN" sz="1400" b="1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(002)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B205935-0F0A-453B-86EB-2C74B9732AC1}"/>
                </a:ext>
              </a:extLst>
            </p:cNvPr>
            <p:cNvSpPr/>
            <p:nvPr/>
          </p:nvSpPr>
          <p:spPr>
            <a:xfrm rot="976263">
              <a:off x="8465576" y="5354814"/>
              <a:ext cx="273577" cy="2189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7A033F1-1588-4E05-94F3-2E1FA9536B25}"/>
                </a:ext>
              </a:extLst>
            </p:cNvPr>
            <p:cNvSpPr/>
            <p:nvPr/>
          </p:nvSpPr>
          <p:spPr>
            <a:xfrm rot="20103350">
              <a:off x="8871648" y="5604244"/>
              <a:ext cx="324833" cy="1142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8C2C423-5492-4A1F-B362-E6E13E5F3EAF}"/>
                </a:ext>
              </a:extLst>
            </p:cNvPr>
            <p:cNvSpPr txBox="1"/>
            <p:nvPr/>
          </p:nvSpPr>
          <p:spPr>
            <a:xfrm>
              <a:off x="7664700" y="4679256"/>
              <a:ext cx="1353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0.237 nm</a:t>
              </a: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WSe</a:t>
              </a:r>
              <a:r>
                <a:rPr lang="en-US" altLang="zh-CN" sz="1400" b="1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(103)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DEEE409-FF8A-4562-AD89-4253A344A0C0}"/>
                </a:ext>
              </a:extLst>
            </p:cNvPr>
            <p:cNvSpPr/>
            <p:nvPr/>
          </p:nvSpPr>
          <p:spPr>
            <a:xfrm rot="2811858">
              <a:off x="11334644" y="3809665"/>
              <a:ext cx="527697" cy="53990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24CE635-9858-45B3-8186-A13462515026}"/>
                </a:ext>
              </a:extLst>
            </p:cNvPr>
            <p:cNvSpPr/>
            <p:nvPr/>
          </p:nvSpPr>
          <p:spPr>
            <a:xfrm rot="20130101">
              <a:off x="10694466" y="4311866"/>
              <a:ext cx="472639" cy="4150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EBA3179-F610-4836-95FD-88E75D7DD7C0}"/>
                </a:ext>
              </a:extLst>
            </p:cNvPr>
            <p:cNvSpPr/>
            <p:nvPr/>
          </p:nvSpPr>
          <p:spPr>
            <a:xfrm>
              <a:off x="11336019" y="3820159"/>
              <a:ext cx="527697" cy="53990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62F3416-EE97-404F-BA41-FB88C32E0DF3}"/>
                </a:ext>
              </a:extLst>
            </p:cNvPr>
            <p:cNvSpPr/>
            <p:nvPr/>
          </p:nvSpPr>
          <p:spPr>
            <a:xfrm rot="20130101">
              <a:off x="10206627" y="5104833"/>
              <a:ext cx="472639" cy="4150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0FCBE47-5C7C-466D-B83D-743758A10FB2}"/>
                </a:ext>
              </a:extLst>
            </p:cNvPr>
            <p:cNvSpPr txBox="1"/>
            <p:nvPr/>
          </p:nvSpPr>
          <p:spPr>
            <a:xfrm>
              <a:off x="9790954" y="3555641"/>
              <a:ext cx="1450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Mesoporous</a:t>
              </a:r>
            </a:p>
            <a:p>
              <a:pPr algn="ctr"/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5EDF4D2-D559-4B08-B537-4D813FF9BD86}"/>
                </a:ext>
              </a:extLst>
            </p:cNvPr>
            <p:cNvSpPr txBox="1"/>
            <p:nvPr/>
          </p:nvSpPr>
          <p:spPr>
            <a:xfrm>
              <a:off x="7260262" y="3032421"/>
              <a:ext cx="1813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WSe</a:t>
              </a:r>
              <a:r>
                <a:rPr lang="en-US" altLang="zh-CN" sz="1400" b="1" baseline="-25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the channels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D2313E4-2348-47AC-A2FD-A445EE6D669B}"/>
                </a:ext>
              </a:extLst>
            </p:cNvPr>
            <p:cNvSpPr txBox="1"/>
            <p:nvPr/>
          </p:nvSpPr>
          <p:spPr>
            <a:xfrm>
              <a:off x="544360" y="12925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3FBA885-478A-4399-A620-914DD4D9BF79}"/>
                </a:ext>
              </a:extLst>
            </p:cNvPr>
            <p:cNvSpPr txBox="1"/>
            <p:nvPr/>
          </p:nvSpPr>
          <p:spPr>
            <a:xfrm>
              <a:off x="3468044" y="4008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6DB6DB6C-ABB7-47A6-8700-936B3BC42C2E}"/>
                </a:ext>
              </a:extLst>
            </p:cNvPr>
            <p:cNvSpPr txBox="1"/>
            <p:nvPr/>
          </p:nvSpPr>
          <p:spPr>
            <a:xfrm>
              <a:off x="6423227" y="12924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BF4EA99-BA02-4449-B1D1-CFDF233C2E94}"/>
                </a:ext>
              </a:extLst>
            </p:cNvPr>
            <p:cNvSpPr txBox="1"/>
            <p:nvPr/>
          </p:nvSpPr>
          <p:spPr>
            <a:xfrm>
              <a:off x="542925" y="2935399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2470C2C8-68D4-4C79-8E87-ACD945DDEAE7}"/>
                </a:ext>
              </a:extLst>
            </p:cNvPr>
            <p:cNvSpPr txBox="1"/>
            <p:nvPr/>
          </p:nvSpPr>
          <p:spPr>
            <a:xfrm>
              <a:off x="3476624" y="2935399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83A923-D1CD-49D8-8252-18B24259F824}"/>
                </a:ext>
              </a:extLst>
            </p:cNvPr>
            <p:cNvSpPr txBox="1"/>
            <p:nvPr/>
          </p:nvSpPr>
          <p:spPr>
            <a:xfrm>
              <a:off x="6423227" y="2945594"/>
              <a:ext cx="742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30975E0-A559-42BF-9F2F-4AF60750A7CE}"/>
                </a:ext>
              </a:extLst>
            </p:cNvPr>
            <p:cNvSpPr txBox="1"/>
            <p:nvPr/>
          </p:nvSpPr>
          <p:spPr>
            <a:xfrm>
              <a:off x="536184" y="5857872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7EDE425-1084-49F1-B974-C2D73600FB8C}"/>
                </a:ext>
              </a:extLst>
            </p:cNvPr>
            <p:cNvSpPr txBox="1"/>
            <p:nvPr/>
          </p:nvSpPr>
          <p:spPr>
            <a:xfrm>
              <a:off x="3485946" y="5865090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5F5AD73-16BB-410E-8CF8-551E6AF78FCF}"/>
                </a:ext>
              </a:extLst>
            </p:cNvPr>
            <p:cNvSpPr txBox="1"/>
            <p:nvPr/>
          </p:nvSpPr>
          <p:spPr>
            <a:xfrm>
              <a:off x="7882229" y="5853931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9984B92-6F54-47C8-B569-5BC9FE9B743E}"/>
                </a:ext>
              </a:extLst>
            </p:cNvPr>
            <p:cNvSpPr txBox="1"/>
            <p:nvPr/>
          </p:nvSpPr>
          <p:spPr>
            <a:xfrm>
              <a:off x="9339263" y="-4060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3783DE5-7B4D-4DA4-B20C-744FEC42ADFA}"/>
                </a:ext>
              </a:extLst>
            </p:cNvPr>
            <p:cNvSpPr txBox="1"/>
            <p:nvPr/>
          </p:nvSpPr>
          <p:spPr>
            <a:xfrm>
              <a:off x="9346067" y="2932569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9BD466F-86C5-4BDF-8AC3-7943ADA774B2}"/>
                </a:ext>
              </a:extLst>
            </p:cNvPr>
            <p:cNvCxnSpPr>
              <a:cxnSpLocks/>
            </p:cNvCxnSpPr>
            <p:nvPr/>
          </p:nvCxnSpPr>
          <p:spPr>
            <a:xfrm>
              <a:off x="6607666" y="2518936"/>
              <a:ext cx="529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2D72696-CFF1-453B-8E2B-9D317FA4E9DC}"/>
                </a:ext>
              </a:extLst>
            </p:cNvPr>
            <p:cNvSpPr txBox="1"/>
            <p:nvPr/>
          </p:nvSpPr>
          <p:spPr>
            <a:xfrm>
              <a:off x="6381182" y="2115068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F77E2DD-AF53-453A-A9B9-444FBE4A9DFE}"/>
                </a:ext>
              </a:extLst>
            </p:cNvPr>
            <p:cNvCxnSpPr>
              <a:cxnSpLocks/>
            </p:cNvCxnSpPr>
            <p:nvPr/>
          </p:nvCxnSpPr>
          <p:spPr>
            <a:xfrm>
              <a:off x="9551226" y="2521992"/>
              <a:ext cx="5256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9DCBC48-B78D-41E0-8AB2-7F0B60E84FE7}"/>
                </a:ext>
              </a:extLst>
            </p:cNvPr>
            <p:cNvSpPr txBox="1"/>
            <p:nvPr/>
          </p:nvSpPr>
          <p:spPr>
            <a:xfrm>
              <a:off x="9322942" y="2118477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05BC21D-8622-4992-81C0-9E0619756ACD}"/>
                </a:ext>
              </a:extLst>
            </p:cNvPr>
            <p:cNvCxnSpPr>
              <a:cxnSpLocks/>
            </p:cNvCxnSpPr>
            <p:nvPr/>
          </p:nvCxnSpPr>
          <p:spPr>
            <a:xfrm>
              <a:off x="9515159" y="5427465"/>
              <a:ext cx="5256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89B5723-FF95-426C-AEBB-47C07673F596}"/>
                </a:ext>
              </a:extLst>
            </p:cNvPr>
            <p:cNvCxnSpPr>
              <a:cxnSpLocks/>
            </p:cNvCxnSpPr>
            <p:nvPr/>
          </p:nvCxnSpPr>
          <p:spPr>
            <a:xfrm>
              <a:off x="6577186" y="5427465"/>
              <a:ext cx="5328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BD91AE0-2C26-4A4A-86BE-6C9064F40215}"/>
                </a:ext>
              </a:extLst>
            </p:cNvPr>
            <p:cNvSpPr txBox="1"/>
            <p:nvPr/>
          </p:nvSpPr>
          <p:spPr>
            <a:xfrm>
              <a:off x="9299870" y="5011630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68A81D9-BE2C-4A09-9BF5-F7889A0F5F08}"/>
                </a:ext>
              </a:extLst>
            </p:cNvPr>
            <p:cNvSpPr txBox="1"/>
            <p:nvPr/>
          </p:nvSpPr>
          <p:spPr>
            <a:xfrm>
              <a:off x="6323192" y="5012624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8DD2A4D-F98B-470E-8499-8B51DCA07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4726" y="5432756"/>
              <a:ext cx="7560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FF5CF47-9A94-45E8-8B24-7EBED29FCEF3}"/>
                </a:ext>
              </a:extLst>
            </p:cNvPr>
            <p:cNvSpPr txBox="1"/>
            <p:nvPr/>
          </p:nvSpPr>
          <p:spPr>
            <a:xfrm>
              <a:off x="3543786" y="5036407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C594ABD-BE71-4F7A-9B56-421ED15FC46B}"/>
                </a:ext>
              </a:extLst>
            </p:cNvPr>
            <p:cNvCxnSpPr>
              <a:cxnSpLocks/>
            </p:cNvCxnSpPr>
            <p:nvPr/>
          </p:nvCxnSpPr>
          <p:spPr>
            <a:xfrm>
              <a:off x="749294" y="5450440"/>
              <a:ext cx="756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E43585F-3858-4BBC-942B-465AB6B2A662}"/>
                </a:ext>
              </a:extLst>
            </p:cNvPr>
            <p:cNvSpPr/>
            <p:nvPr/>
          </p:nvSpPr>
          <p:spPr>
            <a:xfrm>
              <a:off x="542925" y="2633540"/>
              <a:ext cx="677745" cy="23348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966313C-CFF7-4C41-8488-30AAB69D8E50}"/>
                </a:ext>
              </a:extLst>
            </p:cNvPr>
            <p:cNvSpPr txBox="1"/>
            <p:nvPr/>
          </p:nvSpPr>
          <p:spPr>
            <a:xfrm>
              <a:off x="636081" y="5036407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F78960F-EE03-430C-B016-DA3F3F2E348B}"/>
                </a:ext>
              </a:extLst>
            </p:cNvPr>
            <p:cNvCxnSpPr/>
            <p:nvPr/>
          </p:nvCxnSpPr>
          <p:spPr>
            <a:xfrm>
              <a:off x="835752" y="2518936"/>
              <a:ext cx="576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CD3E7DF-C688-41FC-AC76-E7F1851EAA7C}"/>
                </a:ext>
              </a:extLst>
            </p:cNvPr>
            <p:cNvSpPr txBox="1"/>
            <p:nvPr/>
          </p:nvSpPr>
          <p:spPr>
            <a:xfrm>
              <a:off x="616503" y="2104931"/>
              <a:ext cx="98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7A774BA-BBD8-4EBC-B3A4-12B61364E1A6}"/>
                </a:ext>
              </a:extLst>
            </p:cNvPr>
            <p:cNvSpPr/>
            <p:nvPr/>
          </p:nvSpPr>
          <p:spPr>
            <a:xfrm>
              <a:off x="542925" y="5557716"/>
              <a:ext cx="807906" cy="233485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6565B98-A8C5-42D0-81D2-56B6ABE50BD0}"/>
                </a:ext>
              </a:extLst>
            </p:cNvPr>
            <p:cNvSpPr/>
            <p:nvPr/>
          </p:nvSpPr>
          <p:spPr>
            <a:xfrm>
              <a:off x="3479163" y="5557716"/>
              <a:ext cx="806960" cy="225871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A523BEC7-809E-4965-8DB8-56173209A43C}"/>
                </a:ext>
              </a:extLst>
            </p:cNvPr>
            <p:cNvSpPr/>
            <p:nvPr/>
          </p:nvSpPr>
          <p:spPr>
            <a:xfrm>
              <a:off x="6410323" y="2613111"/>
              <a:ext cx="807906" cy="233485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F0B7C7B-5507-4521-AF6B-284EC6479F67}"/>
                </a:ext>
              </a:extLst>
            </p:cNvPr>
            <p:cNvSpPr/>
            <p:nvPr/>
          </p:nvSpPr>
          <p:spPr>
            <a:xfrm>
              <a:off x="6423227" y="5557716"/>
              <a:ext cx="806960" cy="225871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2F40EBF7-EC4F-48BC-B397-9271396539B2}"/>
                </a:ext>
              </a:extLst>
            </p:cNvPr>
            <p:cNvSpPr/>
            <p:nvPr/>
          </p:nvSpPr>
          <p:spPr>
            <a:xfrm>
              <a:off x="9336743" y="5566952"/>
              <a:ext cx="602187" cy="223330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3E72D34-ADB5-41D6-9C88-5ED7DC08EBAD}"/>
                </a:ext>
              </a:extLst>
            </p:cNvPr>
            <p:cNvSpPr/>
            <p:nvPr/>
          </p:nvSpPr>
          <p:spPr>
            <a:xfrm>
              <a:off x="9346067" y="2625901"/>
              <a:ext cx="807906" cy="233485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1" name="箭头: 右 36">
            <a:extLst>
              <a:ext uri="{FF2B5EF4-FFF2-40B4-BE49-F238E27FC236}">
                <a16:creationId xmlns:a16="http://schemas.microsoft.com/office/drawing/2014/main" id="{434BE4AB-8F22-423D-B31A-668EA368A658}"/>
              </a:ext>
            </a:extLst>
          </p:cNvPr>
          <p:cNvSpPr/>
          <p:nvPr/>
        </p:nvSpPr>
        <p:spPr>
          <a:xfrm rot="10800000" flipH="1">
            <a:off x="3266368" y="-2832684"/>
            <a:ext cx="1312789" cy="400111"/>
          </a:xfrm>
          <a:custGeom>
            <a:avLst/>
            <a:gdLst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0 w 969220"/>
              <a:gd name="connsiteY6" fmla="*/ 265733 h 354311"/>
              <a:gd name="connsiteX7" fmla="*/ 0 w 969220"/>
              <a:gd name="connsiteY7" fmla="*/ 88578 h 354311"/>
              <a:gd name="connsiteX0-1" fmla="*/ 0 w 969220"/>
              <a:gd name="connsiteY0-2" fmla="*/ 88578 h 354311"/>
              <a:gd name="connsiteX1-3" fmla="*/ 792065 w 969220"/>
              <a:gd name="connsiteY1-4" fmla="*/ 88578 h 354311"/>
              <a:gd name="connsiteX2-5" fmla="*/ 792065 w 969220"/>
              <a:gd name="connsiteY2-6" fmla="*/ 0 h 354311"/>
              <a:gd name="connsiteX3-7" fmla="*/ 969220 w 969220"/>
              <a:gd name="connsiteY3-8" fmla="*/ 177156 h 354311"/>
              <a:gd name="connsiteX4-9" fmla="*/ 792065 w 969220"/>
              <a:gd name="connsiteY4-10" fmla="*/ 354311 h 354311"/>
              <a:gd name="connsiteX5-11" fmla="*/ 792065 w 969220"/>
              <a:gd name="connsiteY5-12" fmla="*/ 265733 h 354311"/>
              <a:gd name="connsiteX6-13" fmla="*/ 3 w 969220"/>
              <a:gd name="connsiteY6-14" fmla="*/ 236857 h 354311"/>
              <a:gd name="connsiteX7-15" fmla="*/ 0 w 969220"/>
              <a:gd name="connsiteY7-16" fmla="*/ 88578 h 354311"/>
              <a:gd name="connsiteX0-17" fmla="*/ 0 w 978843"/>
              <a:gd name="connsiteY0-18" fmla="*/ 117454 h 354311"/>
              <a:gd name="connsiteX1-19" fmla="*/ 801688 w 978843"/>
              <a:gd name="connsiteY1-20" fmla="*/ 88578 h 354311"/>
              <a:gd name="connsiteX2-21" fmla="*/ 801688 w 978843"/>
              <a:gd name="connsiteY2-22" fmla="*/ 0 h 354311"/>
              <a:gd name="connsiteX3-23" fmla="*/ 978843 w 978843"/>
              <a:gd name="connsiteY3-24" fmla="*/ 177156 h 354311"/>
              <a:gd name="connsiteX4-25" fmla="*/ 801688 w 978843"/>
              <a:gd name="connsiteY4-26" fmla="*/ 354311 h 354311"/>
              <a:gd name="connsiteX5-27" fmla="*/ 801688 w 978843"/>
              <a:gd name="connsiteY5-28" fmla="*/ 265733 h 354311"/>
              <a:gd name="connsiteX6-29" fmla="*/ 9626 w 978843"/>
              <a:gd name="connsiteY6-30" fmla="*/ 236857 h 354311"/>
              <a:gd name="connsiteX7-31" fmla="*/ 0 w 978843"/>
              <a:gd name="connsiteY7-32" fmla="*/ 117454 h 354311"/>
              <a:gd name="connsiteX0-33" fmla="*/ 3075 w 969218"/>
              <a:gd name="connsiteY0-34" fmla="*/ 123804 h 354311"/>
              <a:gd name="connsiteX1-35" fmla="*/ 792063 w 969218"/>
              <a:gd name="connsiteY1-36" fmla="*/ 88578 h 354311"/>
              <a:gd name="connsiteX2-37" fmla="*/ 792063 w 969218"/>
              <a:gd name="connsiteY2-38" fmla="*/ 0 h 354311"/>
              <a:gd name="connsiteX3-39" fmla="*/ 969218 w 969218"/>
              <a:gd name="connsiteY3-40" fmla="*/ 177156 h 354311"/>
              <a:gd name="connsiteX4-41" fmla="*/ 792063 w 969218"/>
              <a:gd name="connsiteY4-42" fmla="*/ 354311 h 354311"/>
              <a:gd name="connsiteX5-43" fmla="*/ 792063 w 969218"/>
              <a:gd name="connsiteY5-44" fmla="*/ 265733 h 354311"/>
              <a:gd name="connsiteX6-45" fmla="*/ 1 w 969218"/>
              <a:gd name="connsiteY6-46" fmla="*/ 236857 h 354311"/>
              <a:gd name="connsiteX7-47" fmla="*/ 3075 w 969218"/>
              <a:gd name="connsiteY7-48" fmla="*/ 123804 h 354311"/>
              <a:gd name="connsiteX0-49" fmla="*/ 0 w 969316"/>
              <a:gd name="connsiteY0-50" fmla="*/ 123804 h 354311"/>
              <a:gd name="connsiteX1-51" fmla="*/ 792161 w 969316"/>
              <a:gd name="connsiteY1-52" fmla="*/ 88578 h 354311"/>
              <a:gd name="connsiteX2-53" fmla="*/ 792161 w 969316"/>
              <a:gd name="connsiteY2-54" fmla="*/ 0 h 354311"/>
              <a:gd name="connsiteX3-55" fmla="*/ 969316 w 969316"/>
              <a:gd name="connsiteY3-56" fmla="*/ 177156 h 354311"/>
              <a:gd name="connsiteX4-57" fmla="*/ 792161 w 969316"/>
              <a:gd name="connsiteY4-58" fmla="*/ 354311 h 354311"/>
              <a:gd name="connsiteX5-59" fmla="*/ 792161 w 969316"/>
              <a:gd name="connsiteY5-60" fmla="*/ 265733 h 354311"/>
              <a:gd name="connsiteX6-61" fmla="*/ 99 w 969316"/>
              <a:gd name="connsiteY6-62" fmla="*/ 236857 h 354311"/>
              <a:gd name="connsiteX7-63" fmla="*/ 0 w 969316"/>
              <a:gd name="connsiteY7-64" fmla="*/ 123804 h 354311"/>
              <a:gd name="connsiteX0-65" fmla="*/ 0 w 969316"/>
              <a:gd name="connsiteY0-66" fmla="*/ 123804 h 354311"/>
              <a:gd name="connsiteX1-67" fmla="*/ 792161 w 969316"/>
              <a:gd name="connsiteY1-68" fmla="*/ 88578 h 354311"/>
              <a:gd name="connsiteX2-69" fmla="*/ 792161 w 969316"/>
              <a:gd name="connsiteY2-70" fmla="*/ 0 h 354311"/>
              <a:gd name="connsiteX3-71" fmla="*/ 969316 w 969316"/>
              <a:gd name="connsiteY3-72" fmla="*/ 177156 h 354311"/>
              <a:gd name="connsiteX4-73" fmla="*/ 792161 w 969316"/>
              <a:gd name="connsiteY4-74" fmla="*/ 354311 h 354311"/>
              <a:gd name="connsiteX5-75" fmla="*/ 792161 w 969316"/>
              <a:gd name="connsiteY5-76" fmla="*/ 265733 h 354311"/>
              <a:gd name="connsiteX6-77" fmla="*/ 99 w 969316"/>
              <a:gd name="connsiteY6-78" fmla="*/ 236857 h 354311"/>
              <a:gd name="connsiteX7-79" fmla="*/ 0 w 969316"/>
              <a:gd name="connsiteY7-80" fmla="*/ 123804 h 354311"/>
              <a:gd name="connsiteX0-81" fmla="*/ 0 w 969313"/>
              <a:gd name="connsiteY0-82" fmla="*/ 122217 h 354311"/>
              <a:gd name="connsiteX1-83" fmla="*/ 792158 w 969313"/>
              <a:gd name="connsiteY1-84" fmla="*/ 88578 h 354311"/>
              <a:gd name="connsiteX2-85" fmla="*/ 792158 w 969313"/>
              <a:gd name="connsiteY2-86" fmla="*/ 0 h 354311"/>
              <a:gd name="connsiteX3-87" fmla="*/ 969313 w 969313"/>
              <a:gd name="connsiteY3-88" fmla="*/ 177156 h 354311"/>
              <a:gd name="connsiteX4-89" fmla="*/ 792158 w 969313"/>
              <a:gd name="connsiteY4-90" fmla="*/ 354311 h 354311"/>
              <a:gd name="connsiteX5-91" fmla="*/ 792158 w 969313"/>
              <a:gd name="connsiteY5-92" fmla="*/ 265733 h 354311"/>
              <a:gd name="connsiteX6-93" fmla="*/ 96 w 969313"/>
              <a:gd name="connsiteY6-94" fmla="*/ 236857 h 354311"/>
              <a:gd name="connsiteX7-95" fmla="*/ 0 w 969313"/>
              <a:gd name="connsiteY7-96" fmla="*/ 122217 h 354311"/>
              <a:gd name="connsiteX0-97" fmla="*/ 0 w 969313"/>
              <a:gd name="connsiteY0-98" fmla="*/ 122217 h 354311"/>
              <a:gd name="connsiteX1-99" fmla="*/ 792158 w 969313"/>
              <a:gd name="connsiteY1-100" fmla="*/ 88578 h 354311"/>
              <a:gd name="connsiteX2-101" fmla="*/ 792158 w 969313"/>
              <a:gd name="connsiteY2-102" fmla="*/ 0 h 354311"/>
              <a:gd name="connsiteX3-103" fmla="*/ 969313 w 969313"/>
              <a:gd name="connsiteY3-104" fmla="*/ 177156 h 354311"/>
              <a:gd name="connsiteX4-105" fmla="*/ 792158 w 969313"/>
              <a:gd name="connsiteY4-106" fmla="*/ 354311 h 354311"/>
              <a:gd name="connsiteX5-107" fmla="*/ 792158 w 969313"/>
              <a:gd name="connsiteY5-108" fmla="*/ 265733 h 354311"/>
              <a:gd name="connsiteX6-109" fmla="*/ 6446 w 969313"/>
              <a:gd name="connsiteY6-110" fmla="*/ 213574 h 354311"/>
              <a:gd name="connsiteX7-111" fmla="*/ 0 w 969313"/>
              <a:gd name="connsiteY7-112" fmla="*/ 122217 h 354311"/>
              <a:gd name="connsiteX0-113" fmla="*/ 0 w 965080"/>
              <a:gd name="connsiteY0-114" fmla="*/ 151850 h 354311"/>
              <a:gd name="connsiteX1-115" fmla="*/ 787925 w 965080"/>
              <a:gd name="connsiteY1-116" fmla="*/ 88578 h 354311"/>
              <a:gd name="connsiteX2-117" fmla="*/ 787925 w 965080"/>
              <a:gd name="connsiteY2-118" fmla="*/ 0 h 354311"/>
              <a:gd name="connsiteX3-119" fmla="*/ 965080 w 965080"/>
              <a:gd name="connsiteY3-120" fmla="*/ 177156 h 354311"/>
              <a:gd name="connsiteX4-121" fmla="*/ 787925 w 965080"/>
              <a:gd name="connsiteY4-122" fmla="*/ 354311 h 354311"/>
              <a:gd name="connsiteX5-123" fmla="*/ 787925 w 965080"/>
              <a:gd name="connsiteY5-124" fmla="*/ 265733 h 354311"/>
              <a:gd name="connsiteX6-125" fmla="*/ 2213 w 965080"/>
              <a:gd name="connsiteY6-126" fmla="*/ 213574 h 354311"/>
              <a:gd name="connsiteX7-127" fmla="*/ 0 w 965080"/>
              <a:gd name="connsiteY7-128" fmla="*/ 151850 h 354311"/>
              <a:gd name="connsiteX0-129" fmla="*/ 0 w 965080"/>
              <a:gd name="connsiteY0-130" fmla="*/ 151850 h 354311"/>
              <a:gd name="connsiteX1-131" fmla="*/ 787925 w 965080"/>
              <a:gd name="connsiteY1-132" fmla="*/ 88578 h 354311"/>
              <a:gd name="connsiteX2-133" fmla="*/ 787925 w 965080"/>
              <a:gd name="connsiteY2-134" fmla="*/ 0 h 354311"/>
              <a:gd name="connsiteX3-135" fmla="*/ 965080 w 965080"/>
              <a:gd name="connsiteY3-136" fmla="*/ 177156 h 354311"/>
              <a:gd name="connsiteX4-137" fmla="*/ 787925 w 965080"/>
              <a:gd name="connsiteY4-138" fmla="*/ 354311 h 354311"/>
              <a:gd name="connsiteX5-139" fmla="*/ 787925 w 965080"/>
              <a:gd name="connsiteY5-140" fmla="*/ 265733 h 354311"/>
              <a:gd name="connsiteX6-141" fmla="*/ 2216 w 965080"/>
              <a:gd name="connsiteY6-142" fmla="*/ 200874 h 354311"/>
              <a:gd name="connsiteX7-143" fmla="*/ 0 w 965080"/>
              <a:gd name="connsiteY7-144" fmla="*/ 151850 h 354311"/>
              <a:gd name="connsiteX0-145" fmla="*/ 0 w 965077"/>
              <a:gd name="connsiteY0-146" fmla="*/ 160316 h 354311"/>
              <a:gd name="connsiteX1-147" fmla="*/ 787922 w 965077"/>
              <a:gd name="connsiteY1-148" fmla="*/ 88578 h 354311"/>
              <a:gd name="connsiteX2-149" fmla="*/ 787922 w 965077"/>
              <a:gd name="connsiteY2-150" fmla="*/ 0 h 354311"/>
              <a:gd name="connsiteX3-151" fmla="*/ 965077 w 965077"/>
              <a:gd name="connsiteY3-152" fmla="*/ 177156 h 354311"/>
              <a:gd name="connsiteX4-153" fmla="*/ 787922 w 965077"/>
              <a:gd name="connsiteY4-154" fmla="*/ 354311 h 354311"/>
              <a:gd name="connsiteX5-155" fmla="*/ 787922 w 965077"/>
              <a:gd name="connsiteY5-156" fmla="*/ 265733 h 354311"/>
              <a:gd name="connsiteX6-157" fmla="*/ 2213 w 965077"/>
              <a:gd name="connsiteY6-158" fmla="*/ 200874 h 354311"/>
              <a:gd name="connsiteX7-159" fmla="*/ 0 w 965077"/>
              <a:gd name="connsiteY7-160" fmla="*/ 160316 h 354311"/>
              <a:gd name="connsiteX0-161" fmla="*/ 0 w 965077"/>
              <a:gd name="connsiteY0-162" fmla="*/ 160316 h 354311"/>
              <a:gd name="connsiteX1-163" fmla="*/ 787922 w 965077"/>
              <a:gd name="connsiteY1-164" fmla="*/ 88578 h 354311"/>
              <a:gd name="connsiteX2-165" fmla="*/ 787922 w 965077"/>
              <a:gd name="connsiteY2-166" fmla="*/ 0 h 354311"/>
              <a:gd name="connsiteX3-167" fmla="*/ 965077 w 965077"/>
              <a:gd name="connsiteY3-168" fmla="*/ 177156 h 354311"/>
              <a:gd name="connsiteX4-169" fmla="*/ 787922 w 965077"/>
              <a:gd name="connsiteY4-170" fmla="*/ 354311 h 354311"/>
              <a:gd name="connsiteX5-171" fmla="*/ 787922 w 965077"/>
              <a:gd name="connsiteY5-172" fmla="*/ 265733 h 354311"/>
              <a:gd name="connsiteX6-173" fmla="*/ 2213 w 965077"/>
              <a:gd name="connsiteY6-174" fmla="*/ 194524 h 354311"/>
              <a:gd name="connsiteX7-175" fmla="*/ 0 w 965077"/>
              <a:gd name="connsiteY7-176" fmla="*/ 160316 h 354311"/>
              <a:gd name="connsiteX0-177" fmla="*/ 4138 w 962865"/>
              <a:gd name="connsiteY0-178" fmla="*/ 160316 h 354311"/>
              <a:gd name="connsiteX1-179" fmla="*/ 785710 w 962865"/>
              <a:gd name="connsiteY1-180" fmla="*/ 88578 h 354311"/>
              <a:gd name="connsiteX2-181" fmla="*/ 785710 w 962865"/>
              <a:gd name="connsiteY2-182" fmla="*/ 0 h 354311"/>
              <a:gd name="connsiteX3-183" fmla="*/ 962865 w 962865"/>
              <a:gd name="connsiteY3-184" fmla="*/ 177156 h 354311"/>
              <a:gd name="connsiteX4-185" fmla="*/ 785710 w 962865"/>
              <a:gd name="connsiteY4-186" fmla="*/ 354311 h 354311"/>
              <a:gd name="connsiteX5-187" fmla="*/ 785710 w 962865"/>
              <a:gd name="connsiteY5-188" fmla="*/ 265733 h 354311"/>
              <a:gd name="connsiteX6-189" fmla="*/ 1 w 962865"/>
              <a:gd name="connsiteY6-190" fmla="*/ 194524 h 354311"/>
              <a:gd name="connsiteX7-191" fmla="*/ 4138 w 962865"/>
              <a:gd name="connsiteY7-192" fmla="*/ 160316 h 354311"/>
              <a:gd name="connsiteX0-193" fmla="*/ 0 w 965077"/>
              <a:gd name="connsiteY0-194" fmla="*/ 160316 h 354311"/>
              <a:gd name="connsiteX1-195" fmla="*/ 787922 w 965077"/>
              <a:gd name="connsiteY1-196" fmla="*/ 88578 h 354311"/>
              <a:gd name="connsiteX2-197" fmla="*/ 787922 w 965077"/>
              <a:gd name="connsiteY2-198" fmla="*/ 0 h 354311"/>
              <a:gd name="connsiteX3-199" fmla="*/ 965077 w 965077"/>
              <a:gd name="connsiteY3-200" fmla="*/ 177156 h 354311"/>
              <a:gd name="connsiteX4-201" fmla="*/ 787922 w 965077"/>
              <a:gd name="connsiteY4-202" fmla="*/ 354311 h 354311"/>
              <a:gd name="connsiteX5-203" fmla="*/ 787922 w 965077"/>
              <a:gd name="connsiteY5-204" fmla="*/ 265733 h 354311"/>
              <a:gd name="connsiteX6-205" fmla="*/ 2213 w 965077"/>
              <a:gd name="connsiteY6-206" fmla="*/ 194524 h 354311"/>
              <a:gd name="connsiteX7-207" fmla="*/ 0 w 965077"/>
              <a:gd name="connsiteY7-208" fmla="*/ 160316 h 354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965077" h="354311">
                <a:moveTo>
                  <a:pt x="0" y="160316"/>
                </a:moveTo>
                <a:lnTo>
                  <a:pt x="787922" y="88578"/>
                </a:lnTo>
                <a:lnTo>
                  <a:pt x="787922" y="0"/>
                </a:lnTo>
                <a:lnTo>
                  <a:pt x="965077" y="177156"/>
                </a:lnTo>
                <a:lnTo>
                  <a:pt x="787922" y="354311"/>
                </a:lnTo>
                <a:lnTo>
                  <a:pt x="787922" y="265733"/>
                </a:lnTo>
                <a:lnTo>
                  <a:pt x="2213" y="194524"/>
                </a:lnTo>
                <a:cubicBezTo>
                  <a:pt x="2212" y="145098"/>
                  <a:pt x="4" y="214504"/>
                  <a:pt x="0" y="160316"/>
                </a:cubicBezTo>
                <a:close/>
              </a:path>
            </a:pathLst>
          </a:custGeom>
          <a:gradFill flip="none" rotWithShape="1">
            <a:gsLst>
              <a:gs pos="75000">
                <a:srgbClr val="70AD47">
                  <a:lumMod val="65000"/>
                  <a:lumOff val="35000"/>
                </a:srgbClr>
              </a:gs>
              <a:gs pos="53000">
                <a:srgbClr val="70AD47">
                  <a:lumMod val="70000"/>
                  <a:lumOff val="30000"/>
                </a:srgbClr>
              </a:gs>
              <a:gs pos="29000">
                <a:srgbClr val="70AD47">
                  <a:lumMod val="40000"/>
                  <a:lumOff val="60000"/>
                </a:srgbClr>
              </a:gs>
              <a:gs pos="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ysClr val="window" lastClr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711E0B9-28A5-4AAA-A71C-3D2A278717AB}"/>
              </a:ext>
            </a:extLst>
          </p:cNvPr>
          <p:cNvSpPr txBox="1"/>
          <p:nvPr/>
        </p:nvSpPr>
        <p:spPr>
          <a:xfrm flipH="1">
            <a:off x="7685839" y="-3281766"/>
            <a:ext cx="822914" cy="3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6048EC6-FBD0-4D6F-B829-207171512B50}"/>
              </a:ext>
            </a:extLst>
          </p:cNvPr>
          <p:cNvSpPr txBox="1"/>
          <p:nvPr/>
        </p:nvSpPr>
        <p:spPr>
          <a:xfrm flipH="1">
            <a:off x="7248308" y="-2382663"/>
            <a:ext cx="169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TAC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B135567-93EB-47AA-821C-A37B9977BCE4}"/>
              </a:ext>
            </a:extLst>
          </p:cNvPr>
          <p:cNvSpPr txBox="1"/>
          <p:nvPr/>
        </p:nvSpPr>
        <p:spPr>
          <a:xfrm flipH="1">
            <a:off x="3246535" y="-2382370"/>
            <a:ext cx="152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adsorption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54397AC-0A34-4F40-98F5-7C492995158F}"/>
              </a:ext>
            </a:extLst>
          </p:cNvPr>
          <p:cNvSpPr txBox="1"/>
          <p:nvPr/>
        </p:nvSpPr>
        <p:spPr>
          <a:xfrm flipH="1">
            <a:off x="1174566" y="-1208733"/>
            <a:ext cx="152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mPDA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E51B04F-C89F-41CF-A340-16E22CC3F5F6}"/>
              </a:ext>
            </a:extLst>
          </p:cNvPr>
          <p:cNvSpPr txBox="1"/>
          <p:nvPr/>
        </p:nvSpPr>
        <p:spPr>
          <a:xfrm flipH="1">
            <a:off x="5048076" y="-1190685"/>
            <a:ext cx="2111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mPDA@POMs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C996CDD-1BCC-4B80-8E1A-DF5FA0C74E6D}"/>
              </a:ext>
            </a:extLst>
          </p:cNvPr>
          <p:cNvSpPr txBox="1"/>
          <p:nvPr/>
        </p:nvSpPr>
        <p:spPr>
          <a:xfrm flipH="1">
            <a:off x="9151433" y="-1204308"/>
            <a:ext cx="202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mN-C@P-WSe</a:t>
            </a:r>
            <a:r>
              <a:rPr lang="en-US" altLang="zh-CN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B772D3C7-7A6C-4E4C-A917-9723941ACF4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20329" r="23547" b="26782"/>
          <a:stretch/>
        </p:blipFill>
        <p:spPr>
          <a:xfrm>
            <a:off x="8745639" y="-3917907"/>
            <a:ext cx="2626923" cy="27247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26E5F6-19D2-48FB-945A-7ECB10A2F46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18671" r="22571" b="12873"/>
          <a:stretch/>
        </p:blipFill>
        <p:spPr>
          <a:xfrm>
            <a:off x="601779" y="-3935073"/>
            <a:ext cx="2687739" cy="26644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5F3514-BC2D-4AF7-B473-3E0D9FAC11C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9" t="17374" r="21181" b="14169"/>
          <a:stretch/>
        </p:blipFill>
        <p:spPr>
          <a:xfrm>
            <a:off x="4694926" y="-3965150"/>
            <a:ext cx="2714621" cy="2700823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06BF90C5-9EFE-449E-A1BB-1E3118E34CA5}"/>
              </a:ext>
            </a:extLst>
          </p:cNvPr>
          <p:cNvSpPr txBox="1"/>
          <p:nvPr/>
        </p:nvSpPr>
        <p:spPr>
          <a:xfrm>
            <a:off x="305445" y="-4067976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箭头: 右 36">
            <a:extLst>
              <a:ext uri="{FF2B5EF4-FFF2-40B4-BE49-F238E27FC236}">
                <a16:creationId xmlns:a16="http://schemas.microsoft.com/office/drawing/2014/main" id="{56B1CDB6-C76B-494F-AC7B-77354DAC1B7B}"/>
              </a:ext>
            </a:extLst>
          </p:cNvPr>
          <p:cNvSpPr/>
          <p:nvPr/>
        </p:nvSpPr>
        <p:spPr>
          <a:xfrm rot="10800000" flipH="1">
            <a:off x="7353889" y="-2785053"/>
            <a:ext cx="1312789" cy="400111"/>
          </a:xfrm>
          <a:custGeom>
            <a:avLst/>
            <a:gdLst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0 w 969220"/>
              <a:gd name="connsiteY6" fmla="*/ 265733 h 354311"/>
              <a:gd name="connsiteX7" fmla="*/ 0 w 969220"/>
              <a:gd name="connsiteY7" fmla="*/ 88578 h 354311"/>
              <a:gd name="connsiteX0-1" fmla="*/ 0 w 969220"/>
              <a:gd name="connsiteY0-2" fmla="*/ 88578 h 354311"/>
              <a:gd name="connsiteX1-3" fmla="*/ 792065 w 969220"/>
              <a:gd name="connsiteY1-4" fmla="*/ 88578 h 354311"/>
              <a:gd name="connsiteX2-5" fmla="*/ 792065 w 969220"/>
              <a:gd name="connsiteY2-6" fmla="*/ 0 h 354311"/>
              <a:gd name="connsiteX3-7" fmla="*/ 969220 w 969220"/>
              <a:gd name="connsiteY3-8" fmla="*/ 177156 h 354311"/>
              <a:gd name="connsiteX4-9" fmla="*/ 792065 w 969220"/>
              <a:gd name="connsiteY4-10" fmla="*/ 354311 h 354311"/>
              <a:gd name="connsiteX5-11" fmla="*/ 792065 w 969220"/>
              <a:gd name="connsiteY5-12" fmla="*/ 265733 h 354311"/>
              <a:gd name="connsiteX6-13" fmla="*/ 3 w 969220"/>
              <a:gd name="connsiteY6-14" fmla="*/ 236857 h 354311"/>
              <a:gd name="connsiteX7-15" fmla="*/ 0 w 969220"/>
              <a:gd name="connsiteY7-16" fmla="*/ 88578 h 354311"/>
              <a:gd name="connsiteX0-17" fmla="*/ 0 w 978843"/>
              <a:gd name="connsiteY0-18" fmla="*/ 117454 h 354311"/>
              <a:gd name="connsiteX1-19" fmla="*/ 801688 w 978843"/>
              <a:gd name="connsiteY1-20" fmla="*/ 88578 h 354311"/>
              <a:gd name="connsiteX2-21" fmla="*/ 801688 w 978843"/>
              <a:gd name="connsiteY2-22" fmla="*/ 0 h 354311"/>
              <a:gd name="connsiteX3-23" fmla="*/ 978843 w 978843"/>
              <a:gd name="connsiteY3-24" fmla="*/ 177156 h 354311"/>
              <a:gd name="connsiteX4-25" fmla="*/ 801688 w 978843"/>
              <a:gd name="connsiteY4-26" fmla="*/ 354311 h 354311"/>
              <a:gd name="connsiteX5-27" fmla="*/ 801688 w 978843"/>
              <a:gd name="connsiteY5-28" fmla="*/ 265733 h 354311"/>
              <a:gd name="connsiteX6-29" fmla="*/ 9626 w 978843"/>
              <a:gd name="connsiteY6-30" fmla="*/ 236857 h 354311"/>
              <a:gd name="connsiteX7-31" fmla="*/ 0 w 978843"/>
              <a:gd name="connsiteY7-32" fmla="*/ 117454 h 354311"/>
              <a:gd name="connsiteX0-33" fmla="*/ 3075 w 969218"/>
              <a:gd name="connsiteY0-34" fmla="*/ 123804 h 354311"/>
              <a:gd name="connsiteX1-35" fmla="*/ 792063 w 969218"/>
              <a:gd name="connsiteY1-36" fmla="*/ 88578 h 354311"/>
              <a:gd name="connsiteX2-37" fmla="*/ 792063 w 969218"/>
              <a:gd name="connsiteY2-38" fmla="*/ 0 h 354311"/>
              <a:gd name="connsiteX3-39" fmla="*/ 969218 w 969218"/>
              <a:gd name="connsiteY3-40" fmla="*/ 177156 h 354311"/>
              <a:gd name="connsiteX4-41" fmla="*/ 792063 w 969218"/>
              <a:gd name="connsiteY4-42" fmla="*/ 354311 h 354311"/>
              <a:gd name="connsiteX5-43" fmla="*/ 792063 w 969218"/>
              <a:gd name="connsiteY5-44" fmla="*/ 265733 h 354311"/>
              <a:gd name="connsiteX6-45" fmla="*/ 1 w 969218"/>
              <a:gd name="connsiteY6-46" fmla="*/ 236857 h 354311"/>
              <a:gd name="connsiteX7-47" fmla="*/ 3075 w 969218"/>
              <a:gd name="connsiteY7-48" fmla="*/ 123804 h 354311"/>
              <a:gd name="connsiteX0-49" fmla="*/ 0 w 969316"/>
              <a:gd name="connsiteY0-50" fmla="*/ 123804 h 354311"/>
              <a:gd name="connsiteX1-51" fmla="*/ 792161 w 969316"/>
              <a:gd name="connsiteY1-52" fmla="*/ 88578 h 354311"/>
              <a:gd name="connsiteX2-53" fmla="*/ 792161 w 969316"/>
              <a:gd name="connsiteY2-54" fmla="*/ 0 h 354311"/>
              <a:gd name="connsiteX3-55" fmla="*/ 969316 w 969316"/>
              <a:gd name="connsiteY3-56" fmla="*/ 177156 h 354311"/>
              <a:gd name="connsiteX4-57" fmla="*/ 792161 w 969316"/>
              <a:gd name="connsiteY4-58" fmla="*/ 354311 h 354311"/>
              <a:gd name="connsiteX5-59" fmla="*/ 792161 w 969316"/>
              <a:gd name="connsiteY5-60" fmla="*/ 265733 h 354311"/>
              <a:gd name="connsiteX6-61" fmla="*/ 99 w 969316"/>
              <a:gd name="connsiteY6-62" fmla="*/ 236857 h 354311"/>
              <a:gd name="connsiteX7-63" fmla="*/ 0 w 969316"/>
              <a:gd name="connsiteY7-64" fmla="*/ 123804 h 354311"/>
              <a:gd name="connsiteX0-65" fmla="*/ 0 w 969316"/>
              <a:gd name="connsiteY0-66" fmla="*/ 123804 h 354311"/>
              <a:gd name="connsiteX1-67" fmla="*/ 792161 w 969316"/>
              <a:gd name="connsiteY1-68" fmla="*/ 88578 h 354311"/>
              <a:gd name="connsiteX2-69" fmla="*/ 792161 w 969316"/>
              <a:gd name="connsiteY2-70" fmla="*/ 0 h 354311"/>
              <a:gd name="connsiteX3-71" fmla="*/ 969316 w 969316"/>
              <a:gd name="connsiteY3-72" fmla="*/ 177156 h 354311"/>
              <a:gd name="connsiteX4-73" fmla="*/ 792161 w 969316"/>
              <a:gd name="connsiteY4-74" fmla="*/ 354311 h 354311"/>
              <a:gd name="connsiteX5-75" fmla="*/ 792161 w 969316"/>
              <a:gd name="connsiteY5-76" fmla="*/ 265733 h 354311"/>
              <a:gd name="connsiteX6-77" fmla="*/ 99 w 969316"/>
              <a:gd name="connsiteY6-78" fmla="*/ 236857 h 354311"/>
              <a:gd name="connsiteX7-79" fmla="*/ 0 w 969316"/>
              <a:gd name="connsiteY7-80" fmla="*/ 123804 h 354311"/>
              <a:gd name="connsiteX0-81" fmla="*/ 0 w 969313"/>
              <a:gd name="connsiteY0-82" fmla="*/ 122217 h 354311"/>
              <a:gd name="connsiteX1-83" fmla="*/ 792158 w 969313"/>
              <a:gd name="connsiteY1-84" fmla="*/ 88578 h 354311"/>
              <a:gd name="connsiteX2-85" fmla="*/ 792158 w 969313"/>
              <a:gd name="connsiteY2-86" fmla="*/ 0 h 354311"/>
              <a:gd name="connsiteX3-87" fmla="*/ 969313 w 969313"/>
              <a:gd name="connsiteY3-88" fmla="*/ 177156 h 354311"/>
              <a:gd name="connsiteX4-89" fmla="*/ 792158 w 969313"/>
              <a:gd name="connsiteY4-90" fmla="*/ 354311 h 354311"/>
              <a:gd name="connsiteX5-91" fmla="*/ 792158 w 969313"/>
              <a:gd name="connsiteY5-92" fmla="*/ 265733 h 354311"/>
              <a:gd name="connsiteX6-93" fmla="*/ 96 w 969313"/>
              <a:gd name="connsiteY6-94" fmla="*/ 236857 h 354311"/>
              <a:gd name="connsiteX7-95" fmla="*/ 0 w 969313"/>
              <a:gd name="connsiteY7-96" fmla="*/ 122217 h 354311"/>
              <a:gd name="connsiteX0-97" fmla="*/ 0 w 969313"/>
              <a:gd name="connsiteY0-98" fmla="*/ 122217 h 354311"/>
              <a:gd name="connsiteX1-99" fmla="*/ 792158 w 969313"/>
              <a:gd name="connsiteY1-100" fmla="*/ 88578 h 354311"/>
              <a:gd name="connsiteX2-101" fmla="*/ 792158 w 969313"/>
              <a:gd name="connsiteY2-102" fmla="*/ 0 h 354311"/>
              <a:gd name="connsiteX3-103" fmla="*/ 969313 w 969313"/>
              <a:gd name="connsiteY3-104" fmla="*/ 177156 h 354311"/>
              <a:gd name="connsiteX4-105" fmla="*/ 792158 w 969313"/>
              <a:gd name="connsiteY4-106" fmla="*/ 354311 h 354311"/>
              <a:gd name="connsiteX5-107" fmla="*/ 792158 w 969313"/>
              <a:gd name="connsiteY5-108" fmla="*/ 265733 h 354311"/>
              <a:gd name="connsiteX6-109" fmla="*/ 6446 w 969313"/>
              <a:gd name="connsiteY6-110" fmla="*/ 213574 h 354311"/>
              <a:gd name="connsiteX7-111" fmla="*/ 0 w 969313"/>
              <a:gd name="connsiteY7-112" fmla="*/ 122217 h 354311"/>
              <a:gd name="connsiteX0-113" fmla="*/ 0 w 965080"/>
              <a:gd name="connsiteY0-114" fmla="*/ 151850 h 354311"/>
              <a:gd name="connsiteX1-115" fmla="*/ 787925 w 965080"/>
              <a:gd name="connsiteY1-116" fmla="*/ 88578 h 354311"/>
              <a:gd name="connsiteX2-117" fmla="*/ 787925 w 965080"/>
              <a:gd name="connsiteY2-118" fmla="*/ 0 h 354311"/>
              <a:gd name="connsiteX3-119" fmla="*/ 965080 w 965080"/>
              <a:gd name="connsiteY3-120" fmla="*/ 177156 h 354311"/>
              <a:gd name="connsiteX4-121" fmla="*/ 787925 w 965080"/>
              <a:gd name="connsiteY4-122" fmla="*/ 354311 h 354311"/>
              <a:gd name="connsiteX5-123" fmla="*/ 787925 w 965080"/>
              <a:gd name="connsiteY5-124" fmla="*/ 265733 h 354311"/>
              <a:gd name="connsiteX6-125" fmla="*/ 2213 w 965080"/>
              <a:gd name="connsiteY6-126" fmla="*/ 213574 h 354311"/>
              <a:gd name="connsiteX7-127" fmla="*/ 0 w 965080"/>
              <a:gd name="connsiteY7-128" fmla="*/ 151850 h 354311"/>
              <a:gd name="connsiteX0-129" fmla="*/ 0 w 965080"/>
              <a:gd name="connsiteY0-130" fmla="*/ 151850 h 354311"/>
              <a:gd name="connsiteX1-131" fmla="*/ 787925 w 965080"/>
              <a:gd name="connsiteY1-132" fmla="*/ 88578 h 354311"/>
              <a:gd name="connsiteX2-133" fmla="*/ 787925 w 965080"/>
              <a:gd name="connsiteY2-134" fmla="*/ 0 h 354311"/>
              <a:gd name="connsiteX3-135" fmla="*/ 965080 w 965080"/>
              <a:gd name="connsiteY3-136" fmla="*/ 177156 h 354311"/>
              <a:gd name="connsiteX4-137" fmla="*/ 787925 w 965080"/>
              <a:gd name="connsiteY4-138" fmla="*/ 354311 h 354311"/>
              <a:gd name="connsiteX5-139" fmla="*/ 787925 w 965080"/>
              <a:gd name="connsiteY5-140" fmla="*/ 265733 h 354311"/>
              <a:gd name="connsiteX6-141" fmla="*/ 2216 w 965080"/>
              <a:gd name="connsiteY6-142" fmla="*/ 200874 h 354311"/>
              <a:gd name="connsiteX7-143" fmla="*/ 0 w 965080"/>
              <a:gd name="connsiteY7-144" fmla="*/ 151850 h 354311"/>
              <a:gd name="connsiteX0-145" fmla="*/ 0 w 965077"/>
              <a:gd name="connsiteY0-146" fmla="*/ 160316 h 354311"/>
              <a:gd name="connsiteX1-147" fmla="*/ 787922 w 965077"/>
              <a:gd name="connsiteY1-148" fmla="*/ 88578 h 354311"/>
              <a:gd name="connsiteX2-149" fmla="*/ 787922 w 965077"/>
              <a:gd name="connsiteY2-150" fmla="*/ 0 h 354311"/>
              <a:gd name="connsiteX3-151" fmla="*/ 965077 w 965077"/>
              <a:gd name="connsiteY3-152" fmla="*/ 177156 h 354311"/>
              <a:gd name="connsiteX4-153" fmla="*/ 787922 w 965077"/>
              <a:gd name="connsiteY4-154" fmla="*/ 354311 h 354311"/>
              <a:gd name="connsiteX5-155" fmla="*/ 787922 w 965077"/>
              <a:gd name="connsiteY5-156" fmla="*/ 265733 h 354311"/>
              <a:gd name="connsiteX6-157" fmla="*/ 2213 w 965077"/>
              <a:gd name="connsiteY6-158" fmla="*/ 200874 h 354311"/>
              <a:gd name="connsiteX7-159" fmla="*/ 0 w 965077"/>
              <a:gd name="connsiteY7-160" fmla="*/ 160316 h 354311"/>
              <a:gd name="connsiteX0-161" fmla="*/ 0 w 965077"/>
              <a:gd name="connsiteY0-162" fmla="*/ 160316 h 354311"/>
              <a:gd name="connsiteX1-163" fmla="*/ 787922 w 965077"/>
              <a:gd name="connsiteY1-164" fmla="*/ 88578 h 354311"/>
              <a:gd name="connsiteX2-165" fmla="*/ 787922 w 965077"/>
              <a:gd name="connsiteY2-166" fmla="*/ 0 h 354311"/>
              <a:gd name="connsiteX3-167" fmla="*/ 965077 w 965077"/>
              <a:gd name="connsiteY3-168" fmla="*/ 177156 h 354311"/>
              <a:gd name="connsiteX4-169" fmla="*/ 787922 w 965077"/>
              <a:gd name="connsiteY4-170" fmla="*/ 354311 h 354311"/>
              <a:gd name="connsiteX5-171" fmla="*/ 787922 w 965077"/>
              <a:gd name="connsiteY5-172" fmla="*/ 265733 h 354311"/>
              <a:gd name="connsiteX6-173" fmla="*/ 2213 w 965077"/>
              <a:gd name="connsiteY6-174" fmla="*/ 194524 h 354311"/>
              <a:gd name="connsiteX7-175" fmla="*/ 0 w 965077"/>
              <a:gd name="connsiteY7-176" fmla="*/ 160316 h 354311"/>
              <a:gd name="connsiteX0-177" fmla="*/ 4138 w 962865"/>
              <a:gd name="connsiteY0-178" fmla="*/ 160316 h 354311"/>
              <a:gd name="connsiteX1-179" fmla="*/ 785710 w 962865"/>
              <a:gd name="connsiteY1-180" fmla="*/ 88578 h 354311"/>
              <a:gd name="connsiteX2-181" fmla="*/ 785710 w 962865"/>
              <a:gd name="connsiteY2-182" fmla="*/ 0 h 354311"/>
              <a:gd name="connsiteX3-183" fmla="*/ 962865 w 962865"/>
              <a:gd name="connsiteY3-184" fmla="*/ 177156 h 354311"/>
              <a:gd name="connsiteX4-185" fmla="*/ 785710 w 962865"/>
              <a:gd name="connsiteY4-186" fmla="*/ 354311 h 354311"/>
              <a:gd name="connsiteX5-187" fmla="*/ 785710 w 962865"/>
              <a:gd name="connsiteY5-188" fmla="*/ 265733 h 354311"/>
              <a:gd name="connsiteX6-189" fmla="*/ 1 w 962865"/>
              <a:gd name="connsiteY6-190" fmla="*/ 194524 h 354311"/>
              <a:gd name="connsiteX7-191" fmla="*/ 4138 w 962865"/>
              <a:gd name="connsiteY7-192" fmla="*/ 160316 h 354311"/>
              <a:gd name="connsiteX0-193" fmla="*/ 0 w 965077"/>
              <a:gd name="connsiteY0-194" fmla="*/ 160316 h 354311"/>
              <a:gd name="connsiteX1-195" fmla="*/ 787922 w 965077"/>
              <a:gd name="connsiteY1-196" fmla="*/ 88578 h 354311"/>
              <a:gd name="connsiteX2-197" fmla="*/ 787922 w 965077"/>
              <a:gd name="connsiteY2-198" fmla="*/ 0 h 354311"/>
              <a:gd name="connsiteX3-199" fmla="*/ 965077 w 965077"/>
              <a:gd name="connsiteY3-200" fmla="*/ 177156 h 354311"/>
              <a:gd name="connsiteX4-201" fmla="*/ 787922 w 965077"/>
              <a:gd name="connsiteY4-202" fmla="*/ 354311 h 354311"/>
              <a:gd name="connsiteX5-203" fmla="*/ 787922 w 965077"/>
              <a:gd name="connsiteY5-204" fmla="*/ 265733 h 354311"/>
              <a:gd name="connsiteX6-205" fmla="*/ 2213 w 965077"/>
              <a:gd name="connsiteY6-206" fmla="*/ 194524 h 354311"/>
              <a:gd name="connsiteX7-207" fmla="*/ 0 w 965077"/>
              <a:gd name="connsiteY7-208" fmla="*/ 160316 h 3543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965077" h="354311">
                <a:moveTo>
                  <a:pt x="0" y="160316"/>
                </a:moveTo>
                <a:lnTo>
                  <a:pt x="787922" y="88578"/>
                </a:lnTo>
                <a:lnTo>
                  <a:pt x="787922" y="0"/>
                </a:lnTo>
                <a:lnTo>
                  <a:pt x="965077" y="177156"/>
                </a:lnTo>
                <a:lnTo>
                  <a:pt x="787922" y="354311"/>
                </a:lnTo>
                <a:lnTo>
                  <a:pt x="787922" y="265733"/>
                </a:lnTo>
                <a:lnTo>
                  <a:pt x="2213" y="194524"/>
                </a:lnTo>
                <a:cubicBezTo>
                  <a:pt x="2212" y="145098"/>
                  <a:pt x="4" y="214504"/>
                  <a:pt x="0" y="160316"/>
                </a:cubicBezTo>
                <a:close/>
              </a:path>
            </a:pathLst>
          </a:custGeom>
          <a:gradFill flip="none" rotWithShape="1">
            <a:gsLst>
              <a:gs pos="75000">
                <a:srgbClr val="70AD47">
                  <a:lumMod val="65000"/>
                  <a:lumOff val="35000"/>
                </a:srgbClr>
              </a:gs>
              <a:gs pos="53000">
                <a:srgbClr val="70AD47">
                  <a:lumMod val="70000"/>
                  <a:lumOff val="30000"/>
                </a:srgbClr>
              </a:gs>
              <a:gs pos="29000">
                <a:srgbClr val="70AD47">
                  <a:lumMod val="40000"/>
                  <a:lumOff val="60000"/>
                </a:srgbClr>
              </a:gs>
              <a:gs pos="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ysClr val="window" lastClr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B082C0-21BB-3647-B211-F6E7B446F9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5" t="7195" r="11578" b="4960"/>
          <a:stretch>
            <a:fillRect/>
          </a:stretch>
        </p:blipFill>
        <p:spPr>
          <a:xfrm>
            <a:off x="3650390" y="-3460859"/>
            <a:ext cx="657768" cy="5741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55ACBDB-C9A9-C92D-0CCF-4A9AD45FC487}"/>
              </a:ext>
            </a:extLst>
          </p:cNvPr>
          <p:cNvSpPr txBox="1"/>
          <p:nvPr/>
        </p:nvSpPr>
        <p:spPr>
          <a:xfrm>
            <a:off x="750453" y="1889761"/>
            <a:ext cx="2374499" cy="45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PW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71ACC0-DBAF-18AB-4884-18CBD64560B2}"/>
              </a:ext>
            </a:extLst>
          </p:cNvPr>
          <p:cNvSpPr txBox="1"/>
          <p:nvPr/>
        </p:nvSpPr>
        <p:spPr>
          <a:xfrm>
            <a:off x="4263067" y="1932211"/>
            <a:ext cx="2578546" cy="51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P-doped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F51AD-F520-5C28-024B-F8F013665A7E}"/>
              </a:ext>
            </a:extLst>
          </p:cNvPr>
          <p:cNvSpPr txBox="1"/>
          <p:nvPr/>
        </p:nvSpPr>
        <p:spPr>
          <a:xfrm>
            <a:off x="8316994" y="1932210"/>
            <a:ext cx="3352492" cy="51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P-doped WSe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BCA916-C816-DA05-0FAE-735E62968921}"/>
              </a:ext>
            </a:extLst>
          </p:cNvPr>
          <p:cNvSpPr txBox="1"/>
          <p:nvPr/>
        </p:nvSpPr>
        <p:spPr>
          <a:xfrm>
            <a:off x="3000143" y="283544"/>
            <a:ext cx="151168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pyrolysis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F12E68-EECC-370D-4EF6-08483272D30F}"/>
              </a:ext>
            </a:extLst>
          </p:cNvPr>
          <p:cNvSpPr txBox="1"/>
          <p:nvPr/>
        </p:nvSpPr>
        <p:spPr>
          <a:xfrm>
            <a:off x="6654082" y="310314"/>
            <a:ext cx="21394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selenization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箭头: 右 36">
            <a:extLst>
              <a:ext uri="{FF2B5EF4-FFF2-40B4-BE49-F238E27FC236}">
                <a16:creationId xmlns:a16="http://schemas.microsoft.com/office/drawing/2014/main" id="{EBC57CB1-EA71-2B26-6F27-F54D77056A31}"/>
              </a:ext>
            </a:extLst>
          </p:cNvPr>
          <p:cNvSpPr/>
          <p:nvPr/>
        </p:nvSpPr>
        <p:spPr>
          <a:xfrm rot="10800000" flipH="1">
            <a:off x="3086520" y="840143"/>
            <a:ext cx="1221258" cy="261695"/>
          </a:xfrm>
          <a:custGeom>
            <a:avLst/>
            <a:gdLst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0 w 969220"/>
              <a:gd name="connsiteY6" fmla="*/ 265733 h 354311"/>
              <a:gd name="connsiteX7" fmla="*/ 0 w 969220"/>
              <a:gd name="connsiteY7" fmla="*/ 88578 h 354311"/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3 w 969220"/>
              <a:gd name="connsiteY6" fmla="*/ 236857 h 354311"/>
              <a:gd name="connsiteX7" fmla="*/ 0 w 969220"/>
              <a:gd name="connsiteY7" fmla="*/ 88578 h 354311"/>
              <a:gd name="connsiteX0" fmla="*/ 0 w 978843"/>
              <a:gd name="connsiteY0" fmla="*/ 117454 h 354311"/>
              <a:gd name="connsiteX1" fmla="*/ 801688 w 978843"/>
              <a:gd name="connsiteY1" fmla="*/ 88578 h 354311"/>
              <a:gd name="connsiteX2" fmla="*/ 801688 w 978843"/>
              <a:gd name="connsiteY2" fmla="*/ 0 h 354311"/>
              <a:gd name="connsiteX3" fmla="*/ 978843 w 978843"/>
              <a:gd name="connsiteY3" fmla="*/ 177156 h 354311"/>
              <a:gd name="connsiteX4" fmla="*/ 801688 w 978843"/>
              <a:gd name="connsiteY4" fmla="*/ 354311 h 354311"/>
              <a:gd name="connsiteX5" fmla="*/ 801688 w 978843"/>
              <a:gd name="connsiteY5" fmla="*/ 265733 h 354311"/>
              <a:gd name="connsiteX6" fmla="*/ 9626 w 978843"/>
              <a:gd name="connsiteY6" fmla="*/ 236857 h 354311"/>
              <a:gd name="connsiteX7" fmla="*/ 0 w 978843"/>
              <a:gd name="connsiteY7" fmla="*/ 117454 h 354311"/>
              <a:gd name="connsiteX0" fmla="*/ 3075 w 969218"/>
              <a:gd name="connsiteY0" fmla="*/ 123804 h 354311"/>
              <a:gd name="connsiteX1" fmla="*/ 792063 w 969218"/>
              <a:gd name="connsiteY1" fmla="*/ 88578 h 354311"/>
              <a:gd name="connsiteX2" fmla="*/ 792063 w 969218"/>
              <a:gd name="connsiteY2" fmla="*/ 0 h 354311"/>
              <a:gd name="connsiteX3" fmla="*/ 969218 w 969218"/>
              <a:gd name="connsiteY3" fmla="*/ 177156 h 354311"/>
              <a:gd name="connsiteX4" fmla="*/ 792063 w 969218"/>
              <a:gd name="connsiteY4" fmla="*/ 354311 h 354311"/>
              <a:gd name="connsiteX5" fmla="*/ 792063 w 969218"/>
              <a:gd name="connsiteY5" fmla="*/ 265733 h 354311"/>
              <a:gd name="connsiteX6" fmla="*/ 1 w 969218"/>
              <a:gd name="connsiteY6" fmla="*/ 236857 h 354311"/>
              <a:gd name="connsiteX7" fmla="*/ 3075 w 969218"/>
              <a:gd name="connsiteY7" fmla="*/ 123804 h 354311"/>
              <a:gd name="connsiteX0" fmla="*/ 0 w 969316"/>
              <a:gd name="connsiteY0" fmla="*/ 123804 h 354311"/>
              <a:gd name="connsiteX1" fmla="*/ 792161 w 969316"/>
              <a:gd name="connsiteY1" fmla="*/ 88578 h 354311"/>
              <a:gd name="connsiteX2" fmla="*/ 792161 w 969316"/>
              <a:gd name="connsiteY2" fmla="*/ 0 h 354311"/>
              <a:gd name="connsiteX3" fmla="*/ 969316 w 969316"/>
              <a:gd name="connsiteY3" fmla="*/ 177156 h 354311"/>
              <a:gd name="connsiteX4" fmla="*/ 792161 w 969316"/>
              <a:gd name="connsiteY4" fmla="*/ 354311 h 354311"/>
              <a:gd name="connsiteX5" fmla="*/ 792161 w 969316"/>
              <a:gd name="connsiteY5" fmla="*/ 265733 h 354311"/>
              <a:gd name="connsiteX6" fmla="*/ 99 w 969316"/>
              <a:gd name="connsiteY6" fmla="*/ 236857 h 354311"/>
              <a:gd name="connsiteX7" fmla="*/ 0 w 969316"/>
              <a:gd name="connsiteY7" fmla="*/ 123804 h 354311"/>
              <a:gd name="connsiteX0" fmla="*/ 0 w 969316"/>
              <a:gd name="connsiteY0" fmla="*/ 123804 h 354311"/>
              <a:gd name="connsiteX1" fmla="*/ 792161 w 969316"/>
              <a:gd name="connsiteY1" fmla="*/ 88578 h 354311"/>
              <a:gd name="connsiteX2" fmla="*/ 792161 w 969316"/>
              <a:gd name="connsiteY2" fmla="*/ 0 h 354311"/>
              <a:gd name="connsiteX3" fmla="*/ 969316 w 969316"/>
              <a:gd name="connsiteY3" fmla="*/ 177156 h 354311"/>
              <a:gd name="connsiteX4" fmla="*/ 792161 w 969316"/>
              <a:gd name="connsiteY4" fmla="*/ 354311 h 354311"/>
              <a:gd name="connsiteX5" fmla="*/ 792161 w 969316"/>
              <a:gd name="connsiteY5" fmla="*/ 265733 h 354311"/>
              <a:gd name="connsiteX6" fmla="*/ 99 w 969316"/>
              <a:gd name="connsiteY6" fmla="*/ 236857 h 354311"/>
              <a:gd name="connsiteX7" fmla="*/ 0 w 969316"/>
              <a:gd name="connsiteY7" fmla="*/ 123804 h 354311"/>
              <a:gd name="connsiteX0" fmla="*/ 0 w 969313"/>
              <a:gd name="connsiteY0" fmla="*/ 122217 h 354311"/>
              <a:gd name="connsiteX1" fmla="*/ 792158 w 969313"/>
              <a:gd name="connsiteY1" fmla="*/ 88578 h 354311"/>
              <a:gd name="connsiteX2" fmla="*/ 792158 w 969313"/>
              <a:gd name="connsiteY2" fmla="*/ 0 h 354311"/>
              <a:gd name="connsiteX3" fmla="*/ 969313 w 969313"/>
              <a:gd name="connsiteY3" fmla="*/ 177156 h 354311"/>
              <a:gd name="connsiteX4" fmla="*/ 792158 w 969313"/>
              <a:gd name="connsiteY4" fmla="*/ 354311 h 354311"/>
              <a:gd name="connsiteX5" fmla="*/ 792158 w 969313"/>
              <a:gd name="connsiteY5" fmla="*/ 265733 h 354311"/>
              <a:gd name="connsiteX6" fmla="*/ 96 w 969313"/>
              <a:gd name="connsiteY6" fmla="*/ 236857 h 354311"/>
              <a:gd name="connsiteX7" fmla="*/ 0 w 969313"/>
              <a:gd name="connsiteY7" fmla="*/ 122217 h 354311"/>
              <a:gd name="connsiteX0" fmla="*/ 0 w 969313"/>
              <a:gd name="connsiteY0" fmla="*/ 122217 h 354311"/>
              <a:gd name="connsiteX1" fmla="*/ 792158 w 969313"/>
              <a:gd name="connsiteY1" fmla="*/ 88578 h 354311"/>
              <a:gd name="connsiteX2" fmla="*/ 792158 w 969313"/>
              <a:gd name="connsiteY2" fmla="*/ 0 h 354311"/>
              <a:gd name="connsiteX3" fmla="*/ 969313 w 969313"/>
              <a:gd name="connsiteY3" fmla="*/ 177156 h 354311"/>
              <a:gd name="connsiteX4" fmla="*/ 792158 w 969313"/>
              <a:gd name="connsiteY4" fmla="*/ 354311 h 354311"/>
              <a:gd name="connsiteX5" fmla="*/ 792158 w 969313"/>
              <a:gd name="connsiteY5" fmla="*/ 265733 h 354311"/>
              <a:gd name="connsiteX6" fmla="*/ 6446 w 969313"/>
              <a:gd name="connsiteY6" fmla="*/ 213574 h 354311"/>
              <a:gd name="connsiteX7" fmla="*/ 0 w 969313"/>
              <a:gd name="connsiteY7" fmla="*/ 122217 h 354311"/>
              <a:gd name="connsiteX0" fmla="*/ 0 w 965080"/>
              <a:gd name="connsiteY0" fmla="*/ 151850 h 354311"/>
              <a:gd name="connsiteX1" fmla="*/ 787925 w 965080"/>
              <a:gd name="connsiteY1" fmla="*/ 88578 h 354311"/>
              <a:gd name="connsiteX2" fmla="*/ 787925 w 965080"/>
              <a:gd name="connsiteY2" fmla="*/ 0 h 354311"/>
              <a:gd name="connsiteX3" fmla="*/ 965080 w 965080"/>
              <a:gd name="connsiteY3" fmla="*/ 177156 h 354311"/>
              <a:gd name="connsiteX4" fmla="*/ 787925 w 965080"/>
              <a:gd name="connsiteY4" fmla="*/ 354311 h 354311"/>
              <a:gd name="connsiteX5" fmla="*/ 787925 w 965080"/>
              <a:gd name="connsiteY5" fmla="*/ 265733 h 354311"/>
              <a:gd name="connsiteX6" fmla="*/ 2213 w 965080"/>
              <a:gd name="connsiteY6" fmla="*/ 213574 h 354311"/>
              <a:gd name="connsiteX7" fmla="*/ 0 w 965080"/>
              <a:gd name="connsiteY7" fmla="*/ 151850 h 354311"/>
              <a:gd name="connsiteX0" fmla="*/ 0 w 965080"/>
              <a:gd name="connsiteY0" fmla="*/ 151850 h 354311"/>
              <a:gd name="connsiteX1" fmla="*/ 787925 w 965080"/>
              <a:gd name="connsiteY1" fmla="*/ 88578 h 354311"/>
              <a:gd name="connsiteX2" fmla="*/ 787925 w 965080"/>
              <a:gd name="connsiteY2" fmla="*/ 0 h 354311"/>
              <a:gd name="connsiteX3" fmla="*/ 965080 w 965080"/>
              <a:gd name="connsiteY3" fmla="*/ 177156 h 354311"/>
              <a:gd name="connsiteX4" fmla="*/ 787925 w 965080"/>
              <a:gd name="connsiteY4" fmla="*/ 354311 h 354311"/>
              <a:gd name="connsiteX5" fmla="*/ 787925 w 965080"/>
              <a:gd name="connsiteY5" fmla="*/ 265733 h 354311"/>
              <a:gd name="connsiteX6" fmla="*/ 2216 w 965080"/>
              <a:gd name="connsiteY6" fmla="*/ 200874 h 354311"/>
              <a:gd name="connsiteX7" fmla="*/ 0 w 965080"/>
              <a:gd name="connsiteY7" fmla="*/ 151850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200874 h 354311"/>
              <a:gd name="connsiteX7" fmla="*/ 0 w 965077"/>
              <a:gd name="connsiteY7" fmla="*/ 160316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194524 h 354311"/>
              <a:gd name="connsiteX7" fmla="*/ 0 w 965077"/>
              <a:gd name="connsiteY7" fmla="*/ 160316 h 354311"/>
              <a:gd name="connsiteX0" fmla="*/ 4138 w 962865"/>
              <a:gd name="connsiteY0" fmla="*/ 160316 h 354311"/>
              <a:gd name="connsiteX1" fmla="*/ 785710 w 962865"/>
              <a:gd name="connsiteY1" fmla="*/ 88578 h 354311"/>
              <a:gd name="connsiteX2" fmla="*/ 785710 w 962865"/>
              <a:gd name="connsiteY2" fmla="*/ 0 h 354311"/>
              <a:gd name="connsiteX3" fmla="*/ 962865 w 962865"/>
              <a:gd name="connsiteY3" fmla="*/ 177156 h 354311"/>
              <a:gd name="connsiteX4" fmla="*/ 785710 w 962865"/>
              <a:gd name="connsiteY4" fmla="*/ 354311 h 354311"/>
              <a:gd name="connsiteX5" fmla="*/ 785710 w 962865"/>
              <a:gd name="connsiteY5" fmla="*/ 265733 h 354311"/>
              <a:gd name="connsiteX6" fmla="*/ 1 w 962865"/>
              <a:gd name="connsiteY6" fmla="*/ 194524 h 354311"/>
              <a:gd name="connsiteX7" fmla="*/ 4138 w 962865"/>
              <a:gd name="connsiteY7" fmla="*/ 160316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194524 h 354311"/>
              <a:gd name="connsiteX7" fmla="*/ 0 w 965077"/>
              <a:gd name="connsiteY7" fmla="*/ 160316 h 3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5077" h="354311">
                <a:moveTo>
                  <a:pt x="0" y="160316"/>
                </a:moveTo>
                <a:lnTo>
                  <a:pt x="787922" y="88578"/>
                </a:lnTo>
                <a:lnTo>
                  <a:pt x="787922" y="0"/>
                </a:lnTo>
                <a:lnTo>
                  <a:pt x="965077" y="177156"/>
                </a:lnTo>
                <a:lnTo>
                  <a:pt x="787922" y="354311"/>
                </a:lnTo>
                <a:lnTo>
                  <a:pt x="787922" y="265733"/>
                </a:lnTo>
                <a:lnTo>
                  <a:pt x="2213" y="194524"/>
                </a:lnTo>
                <a:cubicBezTo>
                  <a:pt x="2212" y="145098"/>
                  <a:pt x="4" y="214504"/>
                  <a:pt x="0" y="160316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6">
                  <a:lumMod val="65000"/>
                  <a:lumOff val="35000"/>
                </a:schemeClr>
              </a:gs>
              <a:gs pos="53000">
                <a:schemeClr val="accent6">
                  <a:lumMod val="70000"/>
                  <a:lumOff val="30000"/>
                </a:schemeClr>
              </a:gs>
              <a:gs pos="29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右 36">
            <a:extLst>
              <a:ext uri="{FF2B5EF4-FFF2-40B4-BE49-F238E27FC236}">
                <a16:creationId xmlns:a16="http://schemas.microsoft.com/office/drawing/2014/main" id="{06A1383E-FB69-C87C-B81A-D20A1E771F4A}"/>
              </a:ext>
            </a:extLst>
          </p:cNvPr>
          <p:cNvSpPr/>
          <p:nvPr/>
        </p:nvSpPr>
        <p:spPr>
          <a:xfrm rot="10800000" flipH="1">
            <a:off x="7058667" y="847580"/>
            <a:ext cx="1221258" cy="261695"/>
          </a:xfrm>
          <a:custGeom>
            <a:avLst/>
            <a:gdLst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0 w 969220"/>
              <a:gd name="connsiteY6" fmla="*/ 265733 h 354311"/>
              <a:gd name="connsiteX7" fmla="*/ 0 w 969220"/>
              <a:gd name="connsiteY7" fmla="*/ 88578 h 354311"/>
              <a:gd name="connsiteX0" fmla="*/ 0 w 969220"/>
              <a:gd name="connsiteY0" fmla="*/ 88578 h 354311"/>
              <a:gd name="connsiteX1" fmla="*/ 792065 w 969220"/>
              <a:gd name="connsiteY1" fmla="*/ 88578 h 354311"/>
              <a:gd name="connsiteX2" fmla="*/ 792065 w 969220"/>
              <a:gd name="connsiteY2" fmla="*/ 0 h 354311"/>
              <a:gd name="connsiteX3" fmla="*/ 969220 w 969220"/>
              <a:gd name="connsiteY3" fmla="*/ 177156 h 354311"/>
              <a:gd name="connsiteX4" fmla="*/ 792065 w 969220"/>
              <a:gd name="connsiteY4" fmla="*/ 354311 h 354311"/>
              <a:gd name="connsiteX5" fmla="*/ 792065 w 969220"/>
              <a:gd name="connsiteY5" fmla="*/ 265733 h 354311"/>
              <a:gd name="connsiteX6" fmla="*/ 3 w 969220"/>
              <a:gd name="connsiteY6" fmla="*/ 236857 h 354311"/>
              <a:gd name="connsiteX7" fmla="*/ 0 w 969220"/>
              <a:gd name="connsiteY7" fmla="*/ 88578 h 354311"/>
              <a:gd name="connsiteX0" fmla="*/ 0 w 978843"/>
              <a:gd name="connsiteY0" fmla="*/ 117454 h 354311"/>
              <a:gd name="connsiteX1" fmla="*/ 801688 w 978843"/>
              <a:gd name="connsiteY1" fmla="*/ 88578 h 354311"/>
              <a:gd name="connsiteX2" fmla="*/ 801688 w 978843"/>
              <a:gd name="connsiteY2" fmla="*/ 0 h 354311"/>
              <a:gd name="connsiteX3" fmla="*/ 978843 w 978843"/>
              <a:gd name="connsiteY3" fmla="*/ 177156 h 354311"/>
              <a:gd name="connsiteX4" fmla="*/ 801688 w 978843"/>
              <a:gd name="connsiteY4" fmla="*/ 354311 h 354311"/>
              <a:gd name="connsiteX5" fmla="*/ 801688 w 978843"/>
              <a:gd name="connsiteY5" fmla="*/ 265733 h 354311"/>
              <a:gd name="connsiteX6" fmla="*/ 9626 w 978843"/>
              <a:gd name="connsiteY6" fmla="*/ 236857 h 354311"/>
              <a:gd name="connsiteX7" fmla="*/ 0 w 978843"/>
              <a:gd name="connsiteY7" fmla="*/ 117454 h 354311"/>
              <a:gd name="connsiteX0" fmla="*/ 3075 w 969218"/>
              <a:gd name="connsiteY0" fmla="*/ 123804 h 354311"/>
              <a:gd name="connsiteX1" fmla="*/ 792063 w 969218"/>
              <a:gd name="connsiteY1" fmla="*/ 88578 h 354311"/>
              <a:gd name="connsiteX2" fmla="*/ 792063 w 969218"/>
              <a:gd name="connsiteY2" fmla="*/ 0 h 354311"/>
              <a:gd name="connsiteX3" fmla="*/ 969218 w 969218"/>
              <a:gd name="connsiteY3" fmla="*/ 177156 h 354311"/>
              <a:gd name="connsiteX4" fmla="*/ 792063 w 969218"/>
              <a:gd name="connsiteY4" fmla="*/ 354311 h 354311"/>
              <a:gd name="connsiteX5" fmla="*/ 792063 w 969218"/>
              <a:gd name="connsiteY5" fmla="*/ 265733 h 354311"/>
              <a:gd name="connsiteX6" fmla="*/ 1 w 969218"/>
              <a:gd name="connsiteY6" fmla="*/ 236857 h 354311"/>
              <a:gd name="connsiteX7" fmla="*/ 3075 w 969218"/>
              <a:gd name="connsiteY7" fmla="*/ 123804 h 354311"/>
              <a:gd name="connsiteX0" fmla="*/ 0 w 969316"/>
              <a:gd name="connsiteY0" fmla="*/ 123804 h 354311"/>
              <a:gd name="connsiteX1" fmla="*/ 792161 w 969316"/>
              <a:gd name="connsiteY1" fmla="*/ 88578 h 354311"/>
              <a:gd name="connsiteX2" fmla="*/ 792161 w 969316"/>
              <a:gd name="connsiteY2" fmla="*/ 0 h 354311"/>
              <a:gd name="connsiteX3" fmla="*/ 969316 w 969316"/>
              <a:gd name="connsiteY3" fmla="*/ 177156 h 354311"/>
              <a:gd name="connsiteX4" fmla="*/ 792161 w 969316"/>
              <a:gd name="connsiteY4" fmla="*/ 354311 h 354311"/>
              <a:gd name="connsiteX5" fmla="*/ 792161 w 969316"/>
              <a:gd name="connsiteY5" fmla="*/ 265733 h 354311"/>
              <a:gd name="connsiteX6" fmla="*/ 99 w 969316"/>
              <a:gd name="connsiteY6" fmla="*/ 236857 h 354311"/>
              <a:gd name="connsiteX7" fmla="*/ 0 w 969316"/>
              <a:gd name="connsiteY7" fmla="*/ 123804 h 354311"/>
              <a:gd name="connsiteX0" fmla="*/ 0 w 969316"/>
              <a:gd name="connsiteY0" fmla="*/ 123804 h 354311"/>
              <a:gd name="connsiteX1" fmla="*/ 792161 w 969316"/>
              <a:gd name="connsiteY1" fmla="*/ 88578 h 354311"/>
              <a:gd name="connsiteX2" fmla="*/ 792161 w 969316"/>
              <a:gd name="connsiteY2" fmla="*/ 0 h 354311"/>
              <a:gd name="connsiteX3" fmla="*/ 969316 w 969316"/>
              <a:gd name="connsiteY3" fmla="*/ 177156 h 354311"/>
              <a:gd name="connsiteX4" fmla="*/ 792161 w 969316"/>
              <a:gd name="connsiteY4" fmla="*/ 354311 h 354311"/>
              <a:gd name="connsiteX5" fmla="*/ 792161 w 969316"/>
              <a:gd name="connsiteY5" fmla="*/ 265733 h 354311"/>
              <a:gd name="connsiteX6" fmla="*/ 99 w 969316"/>
              <a:gd name="connsiteY6" fmla="*/ 236857 h 354311"/>
              <a:gd name="connsiteX7" fmla="*/ 0 w 969316"/>
              <a:gd name="connsiteY7" fmla="*/ 123804 h 354311"/>
              <a:gd name="connsiteX0" fmla="*/ 0 w 969313"/>
              <a:gd name="connsiteY0" fmla="*/ 122217 h 354311"/>
              <a:gd name="connsiteX1" fmla="*/ 792158 w 969313"/>
              <a:gd name="connsiteY1" fmla="*/ 88578 h 354311"/>
              <a:gd name="connsiteX2" fmla="*/ 792158 w 969313"/>
              <a:gd name="connsiteY2" fmla="*/ 0 h 354311"/>
              <a:gd name="connsiteX3" fmla="*/ 969313 w 969313"/>
              <a:gd name="connsiteY3" fmla="*/ 177156 h 354311"/>
              <a:gd name="connsiteX4" fmla="*/ 792158 w 969313"/>
              <a:gd name="connsiteY4" fmla="*/ 354311 h 354311"/>
              <a:gd name="connsiteX5" fmla="*/ 792158 w 969313"/>
              <a:gd name="connsiteY5" fmla="*/ 265733 h 354311"/>
              <a:gd name="connsiteX6" fmla="*/ 96 w 969313"/>
              <a:gd name="connsiteY6" fmla="*/ 236857 h 354311"/>
              <a:gd name="connsiteX7" fmla="*/ 0 w 969313"/>
              <a:gd name="connsiteY7" fmla="*/ 122217 h 354311"/>
              <a:gd name="connsiteX0" fmla="*/ 0 w 969313"/>
              <a:gd name="connsiteY0" fmla="*/ 122217 h 354311"/>
              <a:gd name="connsiteX1" fmla="*/ 792158 w 969313"/>
              <a:gd name="connsiteY1" fmla="*/ 88578 h 354311"/>
              <a:gd name="connsiteX2" fmla="*/ 792158 w 969313"/>
              <a:gd name="connsiteY2" fmla="*/ 0 h 354311"/>
              <a:gd name="connsiteX3" fmla="*/ 969313 w 969313"/>
              <a:gd name="connsiteY3" fmla="*/ 177156 h 354311"/>
              <a:gd name="connsiteX4" fmla="*/ 792158 w 969313"/>
              <a:gd name="connsiteY4" fmla="*/ 354311 h 354311"/>
              <a:gd name="connsiteX5" fmla="*/ 792158 w 969313"/>
              <a:gd name="connsiteY5" fmla="*/ 265733 h 354311"/>
              <a:gd name="connsiteX6" fmla="*/ 6446 w 969313"/>
              <a:gd name="connsiteY6" fmla="*/ 213574 h 354311"/>
              <a:gd name="connsiteX7" fmla="*/ 0 w 969313"/>
              <a:gd name="connsiteY7" fmla="*/ 122217 h 354311"/>
              <a:gd name="connsiteX0" fmla="*/ 0 w 965080"/>
              <a:gd name="connsiteY0" fmla="*/ 151850 h 354311"/>
              <a:gd name="connsiteX1" fmla="*/ 787925 w 965080"/>
              <a:gd name="connsiteY1" fmla="*/ 88578 h 354311"/>
              <a:gd name="connsiteX2" fmla="*/ 787925 w 965080"/>
              <a:gd name="connsiteY2" fmla="*/ 0 h 354311"/>
              <a:gd name="connsiteX3" fmla="*/ 965080 w 965080"/>
              <a:gd name="connsiteY3" fmla="*/ 177156 h 354311"/>
              <a:gd name="connsiteX4" fmla="*/ 787925 w 965080"/>
              <a:gd name="connsiteY4" fmla="*/ 354311 h 354311"/>
              <a:gd name="connsiteX5" fmla="*/ 787925 w 965080"/>
              <a:gd name="connsiteY5" fmla="*/ 265733 h 354311"/>
              <a:gd name="connsiteX6" fmla="*/ 2213 w 965080"/>
              <a:gd name="connsiteY6" fmla="*/ 213574 h 354311"/>
              <a:gd name="connsiteX7" fmla="*/ 0 w 965080"/>
              <a:gd name="connsiteY7" fmla="*/ 151850 h 354311"/>
              <a:gd name="connsiteX0" fmla="*/ 0 w 965080"/>
              <a:gd name="connsiteY0" fmla="*/ 151850 h 354311"/>
              <a:gd name="connsiteX1" fmla="*/ 787925 w 965080"/>
              <a:gd name="connsiteY1" fmla="*/ 88578 h 354311"/>
              <a:gd name="connsiteX2" fmla="*/ 787925 w 965080"/>
              <a:gd name="connsiteY2" fmla="*/ 0 h 354311"/>
              <a:gd name="connsiteX3" fmla="*/ 965080 w 965080"/>
              <a:gd name="connsiteY3" fmla="*/ 177156 h 354311"/>
              <a:gd name="connsiteX4" fmla="*/ 787925 w 965080"/>
              <a:gd name="connsiteY4" fmla="*/ 354311 h 354311"/>
              <a:gd name="connsiteX5" fmla="*/ 787925 w 965080"/>
              <a:gd name="connsiteY5" fmla="*/ 265733 h 354311"/>
              <a:gd name="connsiteX6" fmla="*/ 2216 w 965080"/>
              <a:gd name="connsiteY6" fmla="*/ 200874 h 354311"/>
              <a:gd name="connsiteX7" fmla="*/ 0 w 965080"/>
              <a:gd name="connsiteY7" fmla="*/ 151850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200874 h 354311"/>
              <a:gd name="connsiteX7" fmla="*/ 0 w 965077"/>
              <a:gd name="connsiteY7" fmla="*/ 160316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194524 h 354311"/>
              <a:gd name="connsiteX7" fmla="*/ 0 w 965077"/>
              <a:gd name="connsiteY7" fmla="*/ 160316 h 354311"/>
              <a:gd name="connsiteX0" fmla="*/ 4138 w 962865"/>
              <a:gd name="connsiteY0" fmla="*/ 160316 h 354311"/>
              <a:gd name="connsiteX1" fmla="*/ 785710 w 962865"/>
              <a:gd name="connsiteY1" fmla="*/ 88578 h 354311"/>
              <a:gd name="connsiteX2" fmla="*/ 785710 w 962865"/>
              <a:gd name="connsiteY2" fmla="*/ 0 h 354311"/>
              <a:gd name="connsiteX3" fmla="*/ 962865 w 962865"/>
              <a:gd name="connsiteY3" fmla="*/ 177156 h 354311"/>
              <a:gd name="connsiteX4" fmla="*/ 785710 w 962865"/>
              <a:gd name="connsiteY4" fmla="*/ 354311 h 354311"/>
              <a:gd name="connsiteX5" fmla="*/ 785710 w 962865"/>
              <a:gd name="connsiteY5" fmla="*/ 265733 h 354311"/>
              <a:gd name="connsiteX6" fmla="*/ 1 w 962865"/>
              <a:gd name="connsiteY6" fmla="*/ 194524 h 354311"/>
              <a:gd name="connsiteX7" fmla="*/ 4138 w 962865"/>
              <a:gd name="connsiteY7" fmla="*/ 160316 h 354311"/>
              <a:gd name="connsiteX0" fmla="*/ 0 w 965077"/>
              <a:gd name="connsiteY0" fmla="*/ 160316 h 354311"/>
              <a:gd name="connsiteX1" fmla="*/ 787922 w 965077"/>
              <a:gd name="connsiteY1" fmla="*/ 88578 h 354311"/>
              <a:gd name="connsiteX2" fmla="*/ 787922 w 965077"/>
              <a:gd name="connsiteY2" fmla="*/ 0 h 354311"/>
              <a:gd name="connsiteX3" fmla="*/ 965077 w 965077"/>
              <a:gd name="connsiteY3" fmla="*/ 177156 h 354311"/>
              <a:gd name="connsiteX4" fmla="*/ 787922 w 965077"/>
              <a:gd name="connsiteY4" fmla="*/ 354311 h 354311"/>
              <a:gd name="connsiteX5" fmla="*/ 787922 w 965077"/>
              <a:gd name="connsiteY5" fmla="*/ 265733 h 354311"/>
              <a:gd name="connsiteX6" fmla="*/ 2213 w 965077"/>
              <a:gd name="connsiteY6" fmla="*/ 194524 h 354311"/>
              <a:gd name="connsiteX7" fmla="*/ 0 w 965077"/>
              <a:gd name="connsiteY7" fmla="*/ 160316 h 3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5077" h="354311">
                <a:moveTo>
                  <a:pt x="0" y="160316"/>
                </a:moveTo>
                <a:lnTo>
                  <a:pt x="787922" y="88578"/>
                </a:lnTo>
                <a:lnTo>
                  <a:pt x="787922" y="0"/>
                </a:lnTo>
                <a:lnTo>
                  <a:pt x="965077" y="177156"/>
                </a:lnTo>
                <a:lnTo>
                  <a:pt x="787922" y="354311"/>
                </a:lnTo>
                <a:lnTo>
                  <a:pt x="787922" y="265733"/>
                </a:lnTo>
                <a:lnTo>
                  <a:pt x="2213" y="194524"/>
                </a:lnTo>
                <a:cubicBezTo>
                  <a:pt x="2212" y="145098"/>
                  <a:pt x="4" y="214504"/>
                  <a:pt x="0" y="160316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6">
                  <a:lumMod val="65000"/>
                  <a:lumOff val="35000"/>
                </a:schemeClr>
              </a:gs>
              <a:gs pos="53000">
                <a:schemeClr val="accent6">
                  <a:lumMod val="70000"/>
                  <a:lumOff val="30000"/>
                </a:schemeClr>
              </a:gs>
              <a:gs pos="29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DF72767-22C0-1312-10E2-EF5D89E3EC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5" t="7195" r="11578" b="4960"/>
          <a:stretch>
            <a:fillRect/>
          </a:stretch>
        </p:blipFill>
        <p:spPr>
          <a:xfrm>
            <a:off x="669160" y="-291220"/>
            <a:ext cx="2424684" cy="2110439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F59C279-2064-640D-DC0E-307889D68F8D}"/>
              </a:ext>
            </a:extLst>
          </p:cNvPr>
          <p:cNvSpPr/>
          <p:nvPr/>
        </p:nvSpPr>
        <p:spPr>
          <a:xfrm>
            <a:off x="522515" y="-521400"/>
            <a:ext cx="11146972" cy="2931004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15">
            <a:extLst>
              <a:ext uri="{FF2B5EF4-FFF2-40B4-BE49-F238E27FC236}">
                <a16:creationId xmlns:a16="http://schemas.microsoft.com/office/drawing/2014/main" id="{20937AD7-E584-D62E-1EAB-3092603931DD}"/>
              </a:ext>
            </a:extLst>
          </p:cNvPr>
          <p:cNvSpPr/>
          <p:nvPr/>
        </p:nvSpPr>
        <p:spPr>
          <a:xfrm>
            <a:off x="6834909" y="-1905398"/>
            <a:ext cx="2566620" cy="1379497"/>
          </a:xfrm>
          <a:custGeom>
            <a:avLst/>
            <a:gdLst>
              <a:gd name="connsiteX0" fmla="*/ 0 w 3411020"/>
              <a:gd name="connsiteY0" fmla="*/ 3082247 h 3082247"/>
              <a:gd name="connsiteX1" fmla="*/ 1705510 w 3411020"/>
              <a:gd name="connsiteY1" fmla="*/ 0 h 3082247"/>
              <a:gd name="connsiteX2" fmla="*/ 3411020 w 3411020"/>
              <a:gd name="connsiteY2" fmla="*/ 3082247 h 3082247"/>
              <a:gd name="connsiteX3" fmla="*/ 0 w 3411020"/>
              <a:gd name="connsiteY3" fmla="*/ 3082247 h 3082247"/>
              <a:gd name="connsiteX0-1" fmla="*/ 0 w 3411020"/>
              <a:gd name="connsiteY0-2" fmla="*/ 3082247 h 3082247"/>
              <a:gd name="connsiteX1-3" fmla="*/ 1705510 w 3411020"/>
              <a:gd name="connsiteY1-4" fmla="*/ 0 h 3082247"/>
              <a:gd name="connsiteX2-5" fmla="*/ 3411020 w 3411020"/>
              <a:gd name="connsiteY2-6" fmla="*/ 3082247 h 3082247"/>
              <a:gd name="connsiteX3-7" fmla="*/ 0 w 3411020"/>
              <a:gd name="connsiteY3-8" fmla="*/ 3082247 h 3082247"/>
              <a:gd name="connsiteX0-9" fmla="*/ 0 w 3411020"/>
              <a:gd name="connsiteY0-10" fmla="*/ 3082247 h 3082247"/>
              <a:gd name="connsiteX1-11" fmla="*/ 1705510 w 3411020"/>
              <a:gd name="connsiteY1-12" fmla="*/ 0 h 3082247"/>
              <a:gd name="connsiteX2-13" fmla="*/ 3411020 w 3411020"/>
              <a:gd name="connsiteY2-14" fmla="*/ 3082247 h 3082247"/>
              <a:gd name="connsiteX3-15" fmla="*/ 0 w 3411020"/>
              <a:gd name="connsiteY3-16" fmla="*/ 3082247 h 3082247"/>
              <a:gd name="connsiteX0-17" fmla="*/ 0 w 3411020"/>
              <a:gd name="connsiteY0-18" fmla="*/ 3082247 h 3082247"/>
              <a:gd name="connsiteX1-19" fmla="*/ 1705510 w 3411020"/>
              <a:gd name="connsiteY1-20" fmla="*/ 0 h 3082247"/>
              <a:gd name="connsiteX2-21" fmla="*/ 3411020 w 3411020"/>
              <a:gd name="connsiteY2-22" fmla="*/ 3082247 h 3082247"/>
              <a:gd name="connsiteX3-23" fmla="*/ 0 w 3411020"/>
              <a:gd name="connsiteY3-24" fmla="*/ 3082247 h 3082247"/>
              <a:gd name="connsiteX0-25" fmla="*/ 0 w 3411020"/>
              <a:gd name="connsiteY0-26" fmla="*/ 3082247 h 3082247"/>
              <a:gd name="connsiteX1-27" fmla="*/ 1705510 w 3411020"/>
              <a:gd name="connsiteY1-28" fmla="*/ 0 h 3082247"/>
              <a:gd name="connsiteX2-29" fmla="*/ 3411020 w 3411020"/>
              <a:gd name="connsiteY2-30" fmla="*/ 3082247 h 3082247"/>
              <a:gd name="connsiteX3-31" fmla="*/ 0 w 3411020"/>
              <a:gd name="connsiteY3-32" fmla="*/ 3082247 h 30822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11020" h="3082247">
                <a:moveTo>
                  <a:pt x="0" y="3082247"/>
                </a:moveTo>
                <a:cubicBezTo>
                  <a:pt x="856180" y="2301410"/>
                  <a:pt x="1311668" y="1089061"/>
                  <a:pt x="1705510" y="0"/>
                </a:cubicBezTo>
                <a:cubicBezTo>
                  <a:pt x="2078804" y="1273996"/>
                  <a:pt x="2626760" y="2332233"/>
                  <a:pt x="3411020" y="3082247"/>
                </a:cubicBezTo>
                <a:lnTo>
                  <a:pt x="0" y="3082247"/>
                </a:lnTo>
                <a:close/>
              </a:path>
            </a:pathLst>
          </a:custGeom>
          <a:gradFill flip="none" rotWithShape="1">
            <a:gsLst>
              <a:gs pos="71000">
                <a:srgbClr val="9D9CD3">
                  <a:alpha val="80000"/>
                </a:srgbClr>
              </a:gs>
              <a:gs pos="35000">
                <a:srgbClr val="8E78C2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9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4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6595F2D-B245-499E-BD33-8D7AEFBDEE65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t="22128" r="25377" b="4144"/>
          <a:stretch/>
        </p:blipFill>
        <p:spPr>
          <a:xfrm>
            <a:off x="8458076" y="-101019"/>
            <a:ext cx="2996701" cy="2090008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3330F4F0-351C-4D10-BD86-822689016FC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353" t="9149" r="52325" b="77947"/>
          <a:stretch/>
        </p:blipFill>
        <p:spPr>
          <a:xfrm>
            <a:off x="4902383" y="698470"/>
            <a:ext cx="291385" cy="287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29325D-56BA-401E-A909-CD33897DFBB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60" t="27683" r="10345" b="5997"/>
          <a:stretch/>
        </p:blipFill>
        <p:spPr>
          <a:xfrm>
            <a:off x="4218282" y="230327"/>
            <a:ext cx="2861694" cy="1476534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6CF15E1C-9A56-4CBC-B873-276DFC4BFBA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353" t="9149" r="52325" b="77947"/>
          <a:stretch/>
        </p:blipFill>
        <p:spPr>
          <a:xfrm>
            <a:off x="6090100" y="592462"/>
            <a:ext cx="291385" cy="287527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DDA507CD-ECB9-412C-BCCF-AE2CFFFFFB5E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353" t="9149" r="52325" b="77947"/>
          <a:stretch/>
        </p:blipFill>
        <p:spPr>
          <a:xfrm>
            <a:off x="5630267" y="1173637"/>
            <a:ext cx="291385" cy="2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2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A8B1209-80BE-4030-852E-523597042D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78" y="269037"/>
            <a:ext cx="2333462" cy="215932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25DA533-C6EB-4A78-B795-876F6BCACA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26" y="336693"/>
            <a:ext cx="2333462" cy="209166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93218D3-7AA9-4E5B-8C43-AC6525ECEB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70" y="322550"/>
            <a:ext cx="2114309" cy="208788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F3E5531-926A-43DD-838E-D2EA371A65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21" y="4726493"/>
            <a:ext cx="2045208" cy="20878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D4ACAD1-78A9-41B8-A5E7-DF73889452A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21" y="2530048"/>
            <a:ext cx="2045208" cy="208788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DE39218-2339-4398-99B8-EB679BEA8B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91" y="2511400"/>
            <a:ext cx="2112264" cy="208788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9D20E0B-345D-42AC-8404-CF644DE829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47" y="2511400"/>
            <a:ext cx="2045208" cy="208788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0153185-8F84-4187-ADC5-AE8D61DAA99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19" y="4707845"/>
            <a:ext cx="2045208" cy="208788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C3E2267-8932-467D-ADCF-C19E7EEAF73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47" y="4707845"/>
            <a:ext cx="2045208" cy="208788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3F1757B-7C37-4CED-A9A6-223AA520A773}"/>
              </a:ext>
            </a:extLst>
          </p:cNvPr>
          <p:cNvSpPr txBox="1"/>
          <p:nvPr/>
        </p:nvSpPr>
        <p:spPr>
          <a:xfrm>
            <a:off x="2343399" y="35532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76C4F9-6CAA-449E-A2D6-E5A1BFB2029F}"/>
              </a:ext>
            </a:extLst>
          </p:cNvPr>
          <p:cNvSpPr txBox="1"/>
          <p:nvPr/>
        </p:nvSpPr>
        <p:spPr>
          <a:xfrm>
            <a:off x="4674298" y="13147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FFDE0F6-C1D8-4247-A315-467A2E802C55}"/>
              </a:ext>
            </a:extLst>
          </p:cNvPr>
          <p:cNvSpPr txBox="1"/>
          <p:nvPr/>
        </p:nvSpPr>
        <p:spPr>
          <a:xfrm>
            <a:off x="6980381" y="33016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C06A8E-9A2D-4D98-9932-94D6607AF383}"/>
              </a:ext>
            </a:extLst>
          </p:cNvPr>
          <p:cNvSpPr txBox="1"/>
          <p:nvPr/>
        </p:nvSpPr>
        <p:spPr>
          <a:xfrm>
            <a:off x="4662002" y="2201106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ADF09DA-4B6A-4B5D-840F-6CB86AF07F29}"/>
              </a:ext>
            </a:extLst>
          </p:cNvPr>
          <p:cNvSpPr txBox="1"/>
          <p:nvPr/>
        </p:nvSpPr>
        <p:spPr>
          <a:xfrm>
            <a:off x="6980381" y="2246066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kern="3200" spc="3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E6632F-5978-4CD7-9682-3393F10C9F49}"/>
              </a:ext>
            </a:extLst>
          </p:cNvPr>
          <p:cNvSpPr txBox="1"/>
          <p:nvPr/>
        </p:nvSpPr>
        <p:spPr>
          <a:xfrm>
            <a:off x="4674298" y="4463702"/>
            <a:ext cx="49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(h)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AFD49A9-B22E-43FC-92D4-D503D44B7E5E}"/>
              </a:ext>
            </a:extLst>
          </p:cNvPr>
          <p:cNvSpPr txBox="1"/>
          <p:nvPr/>
        </p:nvSpPr>
        <p:spPr>
          <a:xfrm>
            <a:off x="6980380" y="4463702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kern="3200" spc="3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9CFEB22-956F-49D7-957F-854846EBBD6D}"/>
              </a:ext>
            </a:extLst>
          </p:cNvPr>
          <p:cNvSpPr txBox="1"/>
          <p:nvPr/>
        </p:nvSpPr>
        <p:spPr>
          <a:xfrm>
            <a:off x="2349047" y="2246538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BD6F15C-BCF1-4DD4-9004-BDB0F0ECE573}"/>
              </a:ext>
            </a:extLst>
          </p:cNvPr>
          <p:cNvSpPr txBox="1"/>
          <p:nvPr/>
        </p:nvSpPr>
        <p:spPr>
          <a:xfrm>
            <a:off x="2339416" y="4528896"/>
            <a:ext cx="440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CEE8655-03D7-44C7-84F9-3A461711D2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20329" r="23547" b="26782"/>
          <a:stretch/>
        </p:blipFill>
        <p:spPr>
          <a:xfrm>
            <a:off x="6500337" y="702674"/>
            <a:ext cx="450895" cy="46768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98A42C79-3C40-4CDE-8EFF-851A37BF2CD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18671" r="22571" b="12873"/>
          <a:stretch/>
        </p:blipFill>
        <p:spPr>
          <a:xfrm>
            <a:off x="6479460" y="1545523"/>
            <a:ext cx="471772" cy="46768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FF6E5C41-2BB0-44C9-8B9E-D0F37E05BD65}"/>
              </a:ext>
            </a:extLst>
          </p:cNvPr>
          <p:cNvSpPr txBox="1"/>
          <p:nvPr/>
        </p:nvSpPr>
        <p:spPr>
          <a:xfrm>
            <a:off x="2789596" y="2557570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W 4f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36D10C-2C18-4DB2-906F-B8DF97057B9D}"/>
              </a:ext>
            </a:extLst>
          </p:cNvPr>
          <p:cNvSpPr txBox="1"/>
          <p:nvPr/>
        </p:nvSpPr>
        <p:spPr>
          <a:xfrm>
            <a:off x="5188702" y="2537699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Se 3d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922C3FB-B562-44C9-9414-273F11DAA8D7}"/>
              </a:ext>
            </a:extLst>
          </p:cNvPr>
          <p:cNvSpPr txBox="1"/>
          <p:nvPr/>
        </p:nvSpPr>
        <p:spPr>
          <a:xfrm>
            <a:off x="7582182" y="2537699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P 2p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24CC5F1-8535-45C3-8FE0-80E025DD3C9B}"/>
              </a:ext>
            </a:extLst>
          </p:cNvPr>
          <p:cNvSpPr txBox="1"/>
          <p:nvPr/>
        </p:nvSpPr>
        <p:spPr>
          <a:xfrm>
            <a:off x="2783200" y="4762537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C 1s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13C4C2-7549-4EA8-8601-842684EAC1EB}"/>
              </a:ext>
            </a:extLst>
          </p:cNvPr>
          <p:cNvSpPr txBox="1"/>
          <p:nvPr/>
        </p:nvSpPr>
        <p:spPr>
          <a:xfrm>
            <a:off x="5239394" y="4739111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O 1s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16FE51D-A0F2-49F6-8E12-3E4C645D106C}"/>
              </a:ext>
            </a:extLst>
          </p:cNvPr>
          <p:cNvSpPr txBox="1"/>
          <p:nvPr/>
        </p:nvSpPr>
        <p:spPr>
          <a:xfrm>
            <a:off x="7582182" y="4726493"/>
            <a:ext cx="66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N 1s</a:t>
            </a:r>
          </a:p>
        </p:txBody>
      </p:sp>
    </p:spTree>
    <p:extLst>
      <p:ext uri="{BB962C8B-B14F-4D97-AF65-F5344CB8AC3E}">
        <p14:creationId xmlns:p14="http://schemas.microsoft.com/office/powerpoint/2010/main" val="307496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465660-7A2E-429D-AB66-643CD7EC3E02}"/>
              </a:ext>
            </a:extLst>
          </p:cNvPr>
          <p:cNvSpPr/>
          <p:nvPr/>
        </p:nvSpPr>
        <p:spPr>
          <a:xfrm>
            <a:off x="381099" y="-4479208"/>
            <a:ext cx="11541666" cy="3756949"/>
          </a:xfrm>
          <a:prstGeom prst="roundRect">
            <a:avLst/>
          </a:prstGeom>
          <a:gradFill flip="none" rotWithShape="1">
            <a:gsLst>
              <a:gs pos="37000">
                <a:schemeClr val="accent1">
                  <a:lumMod val="30000"/>
                  <a:lumOff val="70000"/>
                </a:schemeClr>
              </a:gs>
              <a:gs pos="100000">
                <a:srgbClr val="9DC7DD">
                  <a:lumMod val="50000"/>
                  <a:lumOff val="50000"/>
                </a:srgbClr>
              </a:gs>
              <a:gs pos="0">
                <a:srgbClr val="9DC7DD">
                  <a:lumMod val="50000"/>
                  <a:lumOff val="50000"/>
                </a:srgbClr>
              </a:gs>
              <a:gs pos="69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1E987-ED87-4171-BCF8-9FC9ACB19C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17" y="3276040"/>
            <a:ext cx="3756949" cy="3756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3FA59B-F5A9-4BE0-B624-40D0DBE0BB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7" y="3276040"/>
            <a:ext cx="3756949" cy="37569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BB0653-B9F1-499F-9D5A-344192DF8F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77" y="3276040"/>
            <a:ext cx="3756949" cy="37569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E4D704-4EF0-444D-ADD0-11695077A3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5263" b="13682"/>
          <a:stretch/>
        </p:blipFill>
        <p:spPr>
          <a:xfrm>
            <a:off x="382537" y="-579591"/>
            <a:ext cx="3756950" cy="3756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C4463F-415A-4129-8A47-5727B82189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85" b="13713"/>
          <a:stretch/>
        </p:blipFill>
        <p:spPr>
          <a:xfrm>
            <a:off x="4274177" y="-579591"/>
            <a:ext cx="3756949" cy="37569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E3D660-AC29-4244-996A-8EB7608495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85" b="13713"/>
          <a:stretch/>
        </p:blipFill>
        <p:spPr>
          <a:xfrm>
            <a:off x="8165816" y="-579591"/>
            <a:ext cx="3756949" cy="3756949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E106ABE-5208-4F83-A8B7-7F09B141EDAA}"/>
              </a:ext>
            </a:extLst>
          </p:cNvPr>
          <p:cNvCxnSpPr>
            <a:cxnSpLocks/>
          </p:cNvCxnSpPr>
          <p:nvPr/>
        </p:nvCxnSpPr>
        <p:spPr>
          <a:xfrm>
            <a:off x="745322" y="2778177"/>
            <a:ext cx="47729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B8EAC-CB84-49D7-9C76-9351E688A1BB}"/>
              </a:ext>
            </a:extLst>
          </p:cNvPr>
          <p:cNvSpPr txBox="1"/>
          <p:nvPr/>
        </p:nvSpPr>
        <p:spPr>
          <a:xfrm>
            <a:off x="494091" y="23741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C9A201B-65F9-4FEB-BD06-693ED944DC86}"/>
              </a:ext>
            </a:extLst>
          </p:cNvPr>
          <p:cNvCxnSpPr>
            <a:cxnSpLocks/>
          </p:cNvCxnSpPr>
          <p:nvPr/>
        </p:nvCxnSpPr>
        <p:spPr>
          <a:xfrm>
            <a:off x="4643935" y="2778177"/>
            <a:ext cx="51206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6DC3698-7319-4988-87DB-72ED583404E6}"/>
              </a:ext>
            </a:extLst>
          </p:cNvPr>
          <p:cNvCxnSpPr>
            <a:cxnSpLocks/>
          </p:cNvCxnSpPr>
          <p:nvPr/>
        </p:nvCxnSpPr>
        <p:spPr>
          <a:xfrm>
            <a:off x="8543735" y="2778177"/>
            <a:ext cx="51435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917BAE9-AE01-4002-AD0C-040F75FD1EAA}"/>
              </a:ext>
            </a:extLst>
          </p:cNvPr>
          <p:cNvSpPr txBox="1"/>
          <p:nvPr/>
        </p:nvSpPr>
        <p:spPr>
          <a:xfrm>
            <a:off x="4410089" y="23710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20F1C3-DA95-4B45-AC79-20BCCC8132C3}"/>
              </a:ext>
            </a:extLst>
          </p:cNvPr>
          <p:cNvSpPr txBox="1"/>
          <p:nvPr/>
        </p:nvSpPr>
        <p:spPr>
          <a:xfrm>
            <a:off x="8311032" y="237723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61641-C13F-4A87-B322-0FD8F3D8787E}"/>
              </a:ext>
            </a:extLst>
          </p:cNvPr>
          <p:cNvSpPr/>
          <p:nvPr/>
        </p:nvSpPr>
        <p:spPr>
          <a:xfrm>
            <a:off x="382537" y="6612128"/>
            <a:ext cx="946391" cy="420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E8FD108-14C9-495A-B586-54D96A129D29}"/>
              </a:ext>
            </a:extLst>
          </p:cNvPr>
          <p:cNvCxnSpPr>
            <a:cxnSpLocks/>
          </p:cNvCxnSpPr>
          <p:nvPr/>
        </p:nvCxnSpPr>
        <p:spPr>
          <a:xfrm>
            <a:off x="768280" y="6687065"/>
            <a:ext cx="67665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ADCEE0A-E441-4F93-A8B6-87DF9579F7DC}"/>
              </a:ext>
            </a:extLst>
          </p:cNvPr>
          <p:cNvSpPr txBox="1"/>
          <p:nvPr/>
        </p:nvSpPr>
        <p:spPr>
          <a:xfrm>
            <a:off x="606736" y="6280265"/>
            <a:ext cx="9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FF4C70-5DC0-45DA-B315-09AFCA77DB7A}"/>
              </a:ext>
            </a:extLst>
          </p:cNvPr>
          <p:cNvSpPr/>
          <p:nvPr/>
        </p:nvSpPr>
        <p:spPr>
          <a:xfrm>
            <a:off x="4274177" y="6612127"/>
            <a:ext cx="946391" cy="420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F0BB150-C574-48A1-B27F-FC307EFFFE2B}"/>
              </a:ext>
            </a:extLst>
          </p:cNvPr>
          <p:cNvCxnSpPr>
            <a:cxnSpLocks/>
          </p:cNvCxnSpPr>
          <p:nvPr/>
        </p:nvCxnSpPr>
        <p:spPr>
          <a:xfrm>
            <a:off x="4646407" y="6687065"/>
            <a:ext cx="48768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51666D1-139A-4787-B5FA-7A7CBE311CE1}"/>
              </a:ext>
            </a:extLst>
          </p:cNvPr>
          <p:cNvSpPr txBox="1"/>
          <p:nvPr/>
        </p:nvSpPr>
        <p:spPr>
          <a:xfrm>
            <a:off x="4390375" y="6287892"/>
            <a:ext cx="9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EA090DD-87A6-4F7B-B80F-A01FCAC325AB}"/>
              </a:ext>
            </a:extLst>
          </p:cNvPr>
          <p:cNvCxnSpPr>
            <a:cxnSpLocks/>
          </p:cNvCxnSpPr>
          <p:nvPr/>
        </p:nvCxnSpPr>
        <p:spPr>
          <a:xfrm>
            <a:off x="8550327" y="6687065"/>
            <a:ext cx="50116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9BB7A0E7-E006-471E-A403-7487BE06B6F0}"/>
              </a:ext>
            </a:extLst>
          </p:cNvPr>
          <p:cNvSpPr/>
          <p:nvPr/>
        </p:nvSpPr>
        <p:spPr>
          <a:xfrm>
            <a:off x="8168469" y="6762004"/>
            <a:ext cx="621963" cy="270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543F8B-6D1D-4502-A982-F8EB20B70E54}"/>
              </a:ext>
            </a:extLst>
          </p:cNvPr>
          <p:cNvSpPr txBox="1"/>
          <p:nvPr/>
        </p:nvSpPr>
        <p:spPr>
          <a:xfrm>
            <a:off x="8311032" y="6291170"/>
            <a:ext cx="9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nm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2E95F4-24A1-49A0-9F81-6BCE6A9726FE}"/>
              </a:ext>
            </a:extLst>
          </p:cNvPr>
          <p:cNvSpPr txBox="1"/>
          <p:nvPr/>
        </p:nvSpPr>
        <p:spPr>
          <a:xfrm>
            <a:off x="382537" y="-579591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3BFEE0-E6A3-40AC-952B-E112B25024EB}"/>
              </a:ext>
            </a:extLst>
          </p:cNvPr>
          <p:cNvSpPr txBox="1"/>
          <p:nvPr/>
        </p:nvSpPr>
        <p:spPr>
          <a:xfrm>
            <a:off x="4274177" y="-578674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A216D98-7509-4E2C-ADC3-68E411AF2033}"/>
              </a:ext>
            </a:extLst>
          </p:cNvPr>
          <p:cNvSpPr txBox="1"/>
          <p:nvPr/>
        </p:nvSpPr>
        <p:spPr>
          <a:xfrm>
            <a:off x="382537" y="3276040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9586D8-E72B-47D8-9591-D91F2A5C362D}"/>
              </a:ext>
            </a:extLst>
          </p:cNvPr>
          <p:cNvSpPr txBox="1"/>
          <p:nvPr/>
        </p:nvSpPr>
        <p:spPr>
          <a:xfrm>
            <a:off x="4274177" y="3276040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b="1" kern="32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C2DF254-292C-4136-AD32-A6762D16456C}"/>
              </a:ext>
            </a:extLst>
          </p:cNvPr>
          <p:cNvSpPr txBox="1"/>
          <p:nvPr/>
        </p:nvSpPr>
        <p:spPr>
          <a:xfrm>
            <a:off x="8165816" y="3293916"/>
            <a:ext cx="742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B913FAE-7A5F-41FD-808C-1A3D9A872A3B}"/>
              </a:ext>
            </a:extLst>
          </p:cNvPr>
          <p:cNvSpPr txBox="1"/>
          <p:nvPr/>
        </p:nvSpPr>
        <p:spPr>
          <a:xfrm>
            <a:off x="8206536" y="-571065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右箭头 10">
            <a:extLst>
              <a:ext uri="{FF2B5EF4-FFF2-40B4-BE49-F238E27FC236}">
                <a16:creationId xmlns:a16="http://schemas.microsoft.com/office/drawing/2014/main" id="{F58CA328-F17A-4263-AC58-257D381F1053}"/>
              </a:ext>
            </a:extLst>
          </p:cNvPr>
          <p:cNvSpPr/>
          <p:nvPr/>
        </p:nvSpPr>
        <p:spPr>
          <a:xfrm>
            <a:off x="3819741" y="-2483848"/>
            <a:ext cx="920925" cy="428922"/>
          </a:xfrm>
          <a:prstGeom prst="rightArrow">
            <a:avLst>
              <a:gd name="adj1" fmla="val 42320"/>
              <a:gd name="adj2" fmla="val 53840"/>
            </a:avLst>
          </a:prstGeom>
          <a:gradFill>
            <a:gsLst>
              <a:gs pos="25000">
                <a:srgbClr val="EC8AC4"/>
              </a:gs>
              <a:gs pos="50000">
                <a:srgbClr val="DE20A1">
                  <a:alpha val="60000"/>
                  <a:lumMod val="80000"/>
                  <a:lumOff val="20000"/>
                </a:srgbClr>
              </a:gs>
              <a:gs pos="75000">
                <a:srgbClr val="DE20A1">
                  <a:alpha val="80000"/>
                  <a:lumMod val="90000"/>
                  <a:lumOff val="10000"/>
                </a:srgbClr>
              </a:gs>
              <a:gs pos="0">
                <a:srgbClr val="F4D3D7"/>
              </a:gs>
              <a:gs pos="100000">
                <a:srgbClr val="DE20A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43E91-E735-4BA7-91B9-E280B4C1FDC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5" t="15283" r="19529" b="18279"/>
          <a:stretch/>
        </p:blipFill>
        <p:spPr>
          <a:xfrm>
            <a:off x="8604887" y="-3994962"/>
            <a:ext cx="3305526" cy="32312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F5B4D2-C6D5-4D31-B2A1-14D7A4910E9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20329" r="23547" b="26782"/>
          <a:stretch/>
        </p:blipFill>
        <p:spPr>
          <a:xfrm>
            <a:off x="808015" y="-3732186"/>
            <a:ext cx="2935592" cy="30448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EE6FA3-44C9-4EE5-AA8F-EE25E9219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7" t="16396" r="20421" b="10977"/>
          <a:stretch/>
        </p:blipFill>
        <p:spPr>
          <a:xfrm>
            <a:off x="4768125" y="-3829993"/>
            <a:ext cx="3069776" cy="31079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762DA6D-DE72-41AC-9014-1E072A2898DB}"/>
              </a:ext>
            </a:extLst>
          </p:cNvPr>
          <p:cNvSpPr txBox="1"/>
          <p:nvPr/>
        </p:nvSpPr>
        <p:spPr>
          <a:xfrm>
            <a:off x="1625389" y="-4292874"/>
            <a:ext cx="165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en-US" altLang="zh-CN" sz="28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C4A7A7B-B239-4294-BFFA-FFB4968A4016}"/>
              </a:ext>
            </a:extLst>
          </p:cNvPr>
          <p:cNvSpPr txBox="1"/>
          <p:nvPr/>
        </p:nvSpPr>
        <p:spPr>
          <a:xfrm>
            <a:off x="5690304" y="-4351684"/>
            <a:ext cx="1300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600 </a:t>
            </a:r>
            <a:r>
              <a:rPr kumimoji="0" lang="en-US" altLang="zh-CN" sz="2800" b="1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6F12F51-610A-42EE-9337-4D04351B6384}"/>
              </a:ext>
            </a:extLst>
          </p:cNvPr>
          <p:cNvSpPr txBox="1"/>
          <p:nvPr/>
        </p:nvSpPr>
        <p:spPr>
          <a:xfrm>
            <a:off x="9607228" y="-4344728"/>
            <a:ext cx="1300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700 </a:t>
            </a:r>
            <a:r>
              <a:rPr kumimoji="0" lang="en-US" altLang="zh-CN" sz="2800" b="1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3CB968B-8E45-427A-9D50-47CCE65907D7}"/>
              </a:ext>
            </a:extLst>
          </p:cNvPr>
          <p:cNvSpPr txBox="1"/>
          <p:nvPr/>
        </p:nvSpPr>
        <p:spPr>
          <a:xfrm>
            <a:off x="533148" y="-4183549"/>
            <a:ext cx="6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右箭头 10">
            <a:extLst>
              <a:ext uri="{FF2B5EF4-FFF2-40B4-BE49-F238E27FC236}">
                <a16:creationId xmlns:a16="http://schemas.microsoft.com/office/drawing/2014/main" id="{58C14BC5-8559-4791-BFAB-281CEC3513C9}"/>
              </a:ext>
            </a:extLst>
          </p:cNvPr>
          <p:cNvSpPr/>
          <p:nvPr/>
        </p:nvSpPr>
        <p:spPr>
          <a:xfrm>
            <a:off x="7823207" y="-2478400"/>
            <a:ext cx="920925" cy="428922"/>
          </a:xfrm>
          <a:prstGeom prst="rightArrow">
            <a:avLst>
              <a:gd name="adj1" fmla="val 42320"/>
              <a:gd name="adj2" fmla="val 53840"/>
            </a:avLst>
          </a:prstGeom>
          <a:gradFill>
            <a:gsLst>
              <a:gs pos="25000">
                <a:srgbClr val="EC8AC4"/>
              </a:gs>
              <a:gs pos="50000">
                <a:srgbClr val="DE20A1">
                  <a:alpha val="60000"/>
                  <a:lumMod val="80000"/>
                  <a:lumOff val="20000"/>
                </a:srgbClr>
              </a:gs>
              <a:gs pos="75000">
                <a:srgbClr val="DE20A1">
                  <a:alpha val="80000"/>
                  <a:lumMod val="90000"/>
                  <a:lumOff val="10000"/>
                </a:srgbClr>
              </a:gs>
              <a:gs pos="0">
                <a:srgbClr val="F4D3D7"/>
              </a:gs>
              <a:gs pos="100000">
                <a:srgbClr val="DE20A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91BE75-84AD-460F-8016-9E38113D80FE}"/>
              </a:ext>
            </a:extLst>
          </p:cNvPr>
          <p:cNvSpPr txBox="1"/>
          <p:nvPr/>
        </p:nvSpPr>
        <p:spPr>
          <a:xfrm>
            <a:off x="7083206" y="-4514158"/>
            <a:ext cx="2431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Pores</a:t>
            </a:r>
          </a:p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blocking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59EDB5-74C1-4DE1-851D-BDD7EBF62A48}"/>
              </a:ext>
            </a:extLst>
          </p:cNvPr>
          <p:cNvCxnSpPr>
            <a:cxnSpLocks/>
          </p:cNvCxnSpPr>
          <p:nvPr/>
        </p:nvCxnSpPr>
        <p:spPr>
          <a:xfrm flipH="1">
            <a:off x="7588250" y="-3560051"/>
            <a:ext cx="577566" cy="562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3E1ECA0-109B-4769-8B50-20EA2615837D}"/>
              </a:ext>
            </a:extLst>
          </p:cNvPr>
          <p:cNvCxnSpPr>
            <a:cxnSpLocks/>
          </p:cNvCxnSpPr>
          <p:nvPr/>
        </p:nvCxnSpPr>
        <p:spPr>
          <a:xfrm>
            <a:off x="8276972" y="-3560051"/>
            <a:ext cx="655830" cy="540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8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A7276C6-AA8D-47BF-97EF-99A858765D6C}"/>
              </a:ext>
            </a:extLst>
          </p:cNvPr>
          <p:cNvGrpSpPr/>
          <p:nvPr/>
        </p:nvGrpSpPr>
        <p:grpSpPr>
          <a:xfrm>
            <a:off x="-1284048" y="-798210"/>
            <a:ext cx="14298213" cy="9468527"/>
            <a:chOff x="-1166817" y="116190"/>
            <a:chExt cx="14298213" cy="9468527"/>
          </a:xfrm>
        </p:grpSpPr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FA76199F-5F16-45A3-BB95-A9EABF9C6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893" y="4875433"/>
              <a:ext cx="1521503" cy="1521503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C82A9AA4-1226-4115-841D-431439790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726" y="3295194"/>
              <a:ext cx="1521503" cy="1521503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87E2D568-4866-4886-AAEB-93447339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3466" y="4875433"/>
              <a:ext cx="1521503" cy="1521503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1532B78D-3CAC-426E-BA79-A1CB091F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3466" y="3288739"/>
              <a:ext cx="1521503" cy="1521503"/>
            </a:xfrm>
            <a:prstGeom prst="rect">
              <a:avLst/>
            </a:prstGeom>
          </p:spPr>
        </p:pic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F5D7D24A-D536-44E4-8E91-20AE046E0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2956" y="3288738"/>
              <a:ext cx="1521503" cy="1521503"/>
            </a:xfrm>
            <a:prstGeom prst="rect">
              <a:avLst/>
            </a:prstGeom>
          </p:spPr>
        </p:pic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8702BBAD-3EDF-4597-93E7-C4921EFA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72" y="4873628"/>
              <a:ext cx="1521503" cy="15215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3DAEC1-F6C9-456F-BE02-65D4CCB38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318" y="121024"/>
              <a:ext cx="3101787" cy="310178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F00B8C-2B7C-4E36-9B11-234AFF760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30" y="121024"/>
              <a:ext cx="3101787" cy="310178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D85284F-5B89-464A-B02A-014B88A93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507" y="1716741"/>
              <a:ext cx="1512001" cy="151200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ADA9453-7A35-4ED6-B239-D2485B77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306" y="127026"/>
              <a:ext cx="1512000" cy="1512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999DE28-7747-439E-AE8E-F92F927B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508" y="121025"/>
              <a:ext cx="1512000" cy="1512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724FD91-6006-426F-89CE-187C36917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709" y="121024"/>
              <a:ext cx="1512001" cy="151200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2F211AC-4C3C-4908-97B0-0D86B112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708" y="1716741"/>
              <a:ext cx="1512001" cy="151200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27E1496-2821-4C08-BAB8-F143D62F6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306" y="1704742"/>
              <a:ext cx="1512000" cy="1512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9E6BD37-5886-4160-9392-D0BCBF3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30" y="3299012"/>
              <a:ext cx="3101788" cy="3101788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DCBD901-5607-495A-8D53-AB425D38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317" y="3299012"/>
              <a:ext cx="3101787" cy="3101787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C21CD87-6C3B-4C41-A305-E5254876A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317" y="6477001"/>
              <a:ext cx="3101787" cy="310178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65C414B-55AE-4183-8EBA-F040E636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30" y="6477001"/>
              <a:ext cx="3101787" cy="3101787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EE700C3-74DC-44AF-B271-40C59E23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72" y="8072716"/>
              <a:ext cx="1512001" cy="1512001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1B2831E9-0821-4036-978F-65A5F262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724" y="6477000"/>
              <a:ext cx="1512000" cy="15120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9930C69-A8FF-4C9D-BD9F-4C60DA90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841" y="8066788"/>
              <a:ext cx="1512000" cy="15120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7F87D0F-F116-4371-AD06-F26751948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342" y="6472411"/>
              <a:ext cx="1512001" cy="1512001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6D6AC719-4EF4-43DE-ABD7-0954C42B7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709" y="6472411"/>
              <a:ext cx="1512000" cy="151200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FAD93843-D517-4BA8-B7A7-1B65AA2C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709" y="8066788"/>
              <a:ext cx="1512000" cy="1512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EB6C3EB-FD38-48A0-9C77-FE194F6C1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9" t="3083" r="16999" b="11012"/>
            <a:stretch/>
          </p:blipFill>
          <p:spPr>
            <a:xfrm>
              <a:off x="-1112156" y="3312458"/>
              <a:ext cx="3108119" cy="3088341"/>
            </a:xfrm>
            <a:prstGeom prst="rect">
              <a:avLst/>
            </a:prstGeom>
          </p:spPr>
        </p:pic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5656D84-8DEC-4EDA-82B7-BB6D36C2E438}"/>
                </a:ext>
              </a:extLst>
            </p:cNvPr>
            <p:cNvCxnSpPr>
              <a:cxnSpLocks/>
            </p:cNvCxnSpPr>
            <p:nvPr/>
          </p:nvCxnSpPr>
          <p:spPr>
            <a:xfrm>
              <a:off x="-903354" y="6092649"/>
              <a:ext cx="42291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1AF5FD6-C6BB-47D4-93C8-CF0B61000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2" r="15908" b="8854"/>
            <a:stretch/>
          </p:blipFill>
          <p:spPr>
            <a:xfrm>
              <a:off x="-1112156" y="6472411"/>
              <a:ext cx="3098621" cy="3101788"/>
            </a:xfrm>
            <a:prstGeom prst="rect">
              <a:avLst/>
            </a:prstGeom>
          </p:spPr>
        </p:pic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2DBC165-BBC2-4237-8084-FF20AB09D37A}"/>
                </a:ext>
              </a:extLst>
            </p:cNvPr>
            <p:cNvCxnSpPr>
              <a:cxnSpLocks/>
            </p:cNvCxnSpPr>
            <p:nvPr/>
          </p:nvCxnSpPr>
          <p:spPr>
            <a:xfrm>
              <a:off x="-890019" y="9245163"/>
              <a:ext cx="39624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01F5F8D-8D92-4BC7-9BD1-6806B593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9" t="3213" r="16777" b="10104"/>
            <a:stretch/>
          </p:blipFill>
          <p:spPr>
            <a:xfrm>
              <a:off x="-1101866" y="121024"/>
              <a:ext cx="3101788" cy="3101788"/>
            </a:xfrm>
            <a:prstGeom prst="rect">
              <a:avLst/>
            </a:prstGeom>
          </p:spPr>
        </p:pic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619A478-BD03-458D-9996-A595EFDF5E5B}"/>
                </a:ext>
              </a:extLst>
            </p:cNvPr>
            <p:cNvCxnSpPr>
              <a:cxnSpLocks/>
            </p:cNvCxnSpPr>
            <p:nvPr/>
          </p:nvCxnSpPr>
          <p:spPr>
            <a:xfrm>
              <a:off x="-901449" y="2949726"/>
              <a:ext cx="4191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AFBF2C0-593B-4948-BF1F-CECFDF5D7CEB}"/>
                </a:ext>
              </a:extLst>
            </p:cNvPr>
            <p:cNvSpPr/>
            <p:nvPr/>
          </p:nvSpPr>
          <p:spPr>
            <a:xfrm>
              <a:off x="2075330" y="6121763"/>
              <a:ext cx="550698" cy="27517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F68587F-53E1-4631-B756-B825E534EB46}"/>
                </a:ext>
              </a:extLst>
            </p:cNvPr>
            <p:cNvSpPr txBox="1"/>
            <p:nvPr/>
          </p:nvSpPr>
          <p:spPr>
            <a:xfrm>
              <a:off x="-1166817" y="2557244"/>
              <a:ext cx="94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05B59F6-EAEE-4541-9D95-D0BC379BCBDF}"/>
                </a:ext>
              </a:extLst>
            </p:cNvPr>
            <p:cNvSpPr txBox="1"/>
            <p:nvPr/>
          </p:nvSpPr>
          <p:spPr>
            <a:xfrm>
              <a:off x="-1166817" y="5695192"/>
              <a:ext cx="94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F7BF182-638D-4DEF-A071-02B6F6DF2650}"/>
                </a:ext>
              </a:extLst>
            </p:cNvPr>
            <p:cNvSpPr txBox="1"/>
            <p:nvPr/>
          </p:nvSpPr>
          <p:spPr>
            <a:xfrm>
              <a:off x="-1162885" y="8850519"/>
              <a:ext cx="94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E37DA7B6-E212-4840-A423-F980CA206C7E}"/>
                </a:ext>
              </a:extLst>
            </p:cNvPr>
            <p:cNvSpPr/>
            <p:nvPr/>
          </p:nvSpPr>
          <p:spPr>
            <a:xfrm>
              <a:off x="2075330" y="2953569"/>
              <a:ext cx="550698" cy="27517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A513050-B7E8-4705-A38D-E560A9EFC5A9}"/>
                </a:ext>
              </a:extLst>
            </p:cNvPr>
            <p:cNvSpPr/>
            <p:nvPr/>
          </p:nvSpPr>
          <p:spPr>
            <a:xfrm>
              <a:off x="2075330" y="9280300"/>
              <a:ext cx="667870" cy="293899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E4BCB9D4-7095-4C42-A6B7-785A6181E820}"/>
                </a:ext>
              </a:extLst>
            </p:cNvPr>
            <p:cNvCxnSpPr>
              <a:cxnSpLocks/>
            </p:cNvCxnSpPr>
            <p:nvPr/>
          </p:nvCxnSpPr>
          <p:spPr>
            <a:xfrm>
              <a:off x="2229258" y="9245163"/>
              <a:ext cx="5868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5C752B9-8F6B-4AF8-9FB6-D799E4B09462}"/>
                </a:ext>
              </a:extLst>
            </p:cNvPr>
            <p:cNvSpPr txBox="1"/>
            <p:nvPr/>
          </p:nvSpPr>
          <p:spPr>
            <a:xfrm>
              <a:off x="2015288" y="8849186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100 nm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CEC1D3E-E541-4B31-AF23-0DE39F312BE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58" y="6092649"/>
              <a:ext cx="4140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59FF0FD-A360-44A9-B334-416B13054D8B}"/>
                </a:ext>
              </a:extLst>
            </p:cNvPr>
            <p:cNvCxnSpPr>
              <a:cxnSpLocks/>
            </p:cNvCxnSpPr>
            <p:nvPr/>
          </p:nvCxnSpPr>
          <p:spPr>
            <a:xfrm>
              <a:off x="2312058" y="2963925"/>
              <a:ext cx="4212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085EFB5-5C63-4F58-B1EE-E57F0257A5F5}"/>
                </a:ext>
              </a:extLst>
            </p:cNvPr>
            <p:cNvSpPr txBox="1"/>
            <p:nvPr/>
          </p:nvSpPr>
          <p:spPr>
            <a:xfrm>
              <a:off x="2016986" y="5702311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9408B5E-4C0A-4401-ADB4-DAF1A56295CE}"/>
                </a:ext>
              </a:extLst>
            </p:cNvPr>
            <p:cNvSpPr txBox="1"/>
            <p:nvPr/>
          </p:nvSpPr>
          <p:spPr>
            <a:xfrm>
              <a:off x="2015288" y="2563702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6044D79-7EA9-4473-8619-CC9E64FE6029}"/>
                </a:ext>
              </a:extLst>
            </p:cNvPr>
            <p:cNvSpPr/>
            <p:nvPr/>
          </p:nvSpPr>
          <p:spPr>
            <a:xfrm>
              <a:off x="5259776" y="2922106"/>
              <a:ext cx="550698" cy="275173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E10D8C5F-4C2A-4639-BEA7-BFCCCCBEC750}"/>
                </a:ext>
              </a:extLst>
            </p:cNvPr>
            <p:cNvCxnSpPr>
              <a:cxnSpLocks/>
            </p:cNvCxnSpPr>
            <p:nvPr/>
          </p:nvCxnSpPr>
          <p:spPr>
            <a:xfrm>
              <a:off x="5526224" y="2872361"/>
              <a:ext cx="4176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B81C32CE-9EC2-45C4-AB2A-56DF716BBB3F}"/>
                </a:ext>
              </a:extLst>
            </p:cNvPr>
            <p:cNvCxnSpPr>
              <a:cxnSpLocks/>
            </p:cNvCxnSpPr>
            <p:nvPr/>
          </p:nvCxnSpPr>
          <p:spPr>
            <a:xfrm>
              <a:off x="5452424" y="6103669"/>
              <a:ext cx="565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908EC6BF-DBB8-45C3-86D8-A8B0A99BD384}"/>
                </a:ext>
              </a:extLst>
            </p:cNvPr>
            <p:cNvCxnSpPr>
              <a:cxnSpLocks/>
            </p:cNvCxnSpPr>
            <p:nvPr/>
          </p:nvCxnSpPr>
          <p:spPr>
            <a:xfrm>
              <a:off x="5452424" y="9280300"/>
              <a:ext cx="5652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92BADE7-929F-4859-AF7C-5EEC76CCBF5A}"/>
                </a:ext>
              </a:extLst>
            </p:cNvPr>
            <p:cNvSpPr/>
            <p:nvPr/>
          </p:nvSpPr>
          <p:spPr>
            <a:xfrm>
              <a:off x="5257237" y="6151296"/>
              <a:ext cx="750499" cy="243290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B4F879B-6CA3-482D-B0E1-64D46387D453}"/>
                </a:ext>
              </a:extLst>
            </p:cNvPr>
            <p:cNvSpPr/>
            <p:nvPr/>
          </p:nvSpPr>
          <p:spPr>
            <a:xfrm>
              <a:off x="5265982" y="9317748"/>
              <a:ext cx="750499" cy="243290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F0F0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69F8F80-CE43-49B6-893C-F8D7B86D35A0}"/>
                </a:ext>
              </a:extLst>
            </p:cNvPr>
            <p:cNvSpPr txBox="1"/>
            <p:nvPr/>
          </p:nvSpPr>
          <p:spPr>
            <a:xfrm>
              <a:off x="5227935" y="8866001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4C4A37B-B8F2-460A-A16A-20748B7090ED}"/>
                </a:ext>
              </a:extLst>
            </p:cNvPr>
            <p:cNvSpPr txBox="1"/>
            <p:nvPr/>
          </p:nvSpPr>
          <p:spPr>
            <a:xfrm>
              <a:off x="5202039" y="5703668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384FB16-A82B-43B7-B5E6-3D99BC0B2E3B}"/>
                </a:ext>
              </a:extLst>
            </p:cNvPr>
            <p:cNvSpPr txBox="1"/>
            <p:nvPr/>
          </p:nvSpPr>
          <p:spPr>
            <a:xfrm>
              <a:off x="5227935" y="2472360"/>
              <a:ext cx="1014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nm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097FE36-6A2A-4BE8-A3D4-31D4999C31ED}"/>
                </a:ext>
              </a:extLst>
            </p:cNvPr>
            <p:cNvSpPr txBox="1"/>
            <p:nvPr/>
          </p:nvSpPr>
          <p:spPr>
            <a:xfrm>
              <a:off x="410926" y="121024"/>
              <a:ext cx="1565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Si-WSe</a:t>
              </a:r>
              <a:r>
                <a:rPr lang="en-US" altLang="zh-CN" sz="2800" b="1" baseline="-2500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b="1" baseline="-25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EB49F1F-E9C9-4DBE-AA6B-E1394F19F175}"/>
                </a:ext>
              </a:extLst>
            </p:cNvPr>
            <p:cNvSpPr txBox="1"/>
            <p:nvPr/>
          </p:nvSpPr>
          <p:spPr>
            <a:xfrm>
              <a:off x="289560" y="3294424"/>
              <a:ext cx="1687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P-MoSe</a:t>
              </a:r>
              <a:r>
                <a:rPr lang="en-US" altLang="zh-CN" sz="2800" b="1" baseline="-2500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b="1" baseline="-25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ABDBFF7-F110-4EB3-AD83-81B097A501A4}"/>
                </a:ext>
              </a:extLst>
            </p:cNvPr>
            <p:cNvSpPr txBox="1"/>
            <p:nvPr/>
          </p:nvSpPr>
          <p:spPr>
            <a:xfrm>
              <a:off x="175833" y="6472411"/>
              <a:ext cx="1801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Si-MoSe</a:t>
              </a:r>
              <a:r>
                <a:rPr lang="en-US" altLang="zh-CN" sz="2800" b="1" baseline="-2500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b="1" baseline="-25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13E7FAE-2B77-40AC-9990-DF5D7E3B420C}"/>
                </a:ext>
              </a:extLst>
            </p:cNvPr>
            <p:cNvSpPr txBox="1"/>
            <p:nvPr/>
          </p:nvSpPr>
          <p:spPr>
            <a:xfrm>
              <a:off x="9502140" y="1109805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839E7F14-56EC-4F66-B29D-4585EFABC876}"/>
                </a:ext>
              </a:extLst>
            </p:cNvPr>
            <p:cNvSpPr txBox="1"/>
            <p:nvPr/>
          </p:nvSpPr>
          <p:spPr>
            <a:xfrm>
              <a:off x="11084008" y="1096359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EA50353-8DB4-45A3-9C79-5E702B8D3328}"/>
                </a:ext>
              </a:extLst>
            </p:cNvPr>
            <p:cNvSpPr txBox="1"/>
            <p:nvPr/>
          </p:nvSpPr>
          <p:spPr>
            <a:xfrm>
              <a:off x="12684876" y="1096359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96ACAA72-CA9F-4026-8D69-4FAF33E8FEB1}"/>
                </a:ext>
              </a:extLst>
            </p:cNvPr>
            <p:cNvSpPr txBox="1"/>
            <p:nvPr/>
          </p:nvSpPr>
          <p:spPr>
            <a:xfrm>
              <a:off x="9393401" y="2702315"/>
              <a:ext cx="550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260326C0-A573-4806-9C95-007D4CC3A5CC}"/>
                </a:ext>
              </a:extLst>
            </p:cNvPr>
            <p:cNvSpPr txBox="1"/>
            <p:nvPr/>
          </p:nvSpPr>
          <p:spPr>
            <a:xfrm>
              <a:off x="10981603" y="2702315"/>
              <a:ext cx="546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49AD998-B00B-4178-A7AD-51DC5D658F84}"/>
                </a:ext>
              </a:extLst>
            </p:cNvPr>
            <p:cNvSpPr txBox="1"/>
            <p:nvPr/>
          </p:nvSpPr>
          <p:spPr>
            <a:xfrm>
              <a:off x="12490440" y="2707150"/>
              <a:ext cx="629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E164CC5-CFE4-4414-BC25-9570649EDD70}"/>
                </a:ext>
              </a:extLst>
            </p:cNvPr>
            <p:cNvSpPr txBox="1"/>
            <p:nvPr/>
          </p:nvSpPr>
          <p:spPr>
            <a:xfrm>
              <a:off x="9502140" y="4293477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668ACD9-3829-49B1-890A-CA9C3BE6B59F}"/>
                </a:ext>
              </a:extLst>
            </p:cNvPr>
            <p:cNvSpPr txBox="1"/>
            <p:nvPr/>
          </p:nvSpPr>
          <p:spPr>
            <a:xfrm>
              <a:off x="11084008" y="4280031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BE73CDD-DB4C-4B60-9F89-E4C61DF12A2F}"/>
                </a:ext>
              </a:extLst>
            </p:cNvPr>
            <p:cNvSpPr txBox="1"/>
            <p:nvPr/>
          </p:nvSpPr>
          <p:spPr>
            <a:xfrm>
              <a:off x="12684876" y="4281654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6039108-81D6-4F5F-9154-D3B58B09710D}"/>
                </a:ext>
              </a:extLst>
            </p:cNvPr>
            <p:cNvSpPr txBox="1"/>
            <p:nvPr/>
          </p:nvSpPr>
          <p:spPr>
            <a:xfrm>
              <a:off x="9393401" y="5885987"/>
              <a:ext cx="550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E9A0AB7-0D22-4C53-B3D4-65AF4F92FC77}"/>
                </a:ext>
              </a:extLst>
            </p:cNvPr>
            <p:cNvSpPr txBox="1"/>
            <p:nvPr/>
          </p:nvSpPr>
          <p:spPr>
            <a:xfrm>
              <a:off x="10822271" y="5885987"/>
              <a:ext cx="706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401C3E3-F480-4BB4-8E25-FB8BB6FA8BBA}"/>
                </a:ext>
              </a:extLst>
            </p:cNvPr>
            <p:cNvSpPr txBox="1"/>
            <p:nvPr/>
          </p:nvSpPr>
          <p:spPr>
            <a:xfrm>
              <a:off x="12490440" y="5890822"/>
              <a:ext cx="629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73630D3-B370-4F8B-BF08-F2B75A5A14AE}"/>
                </a:ext>
              </a:extLst>
            </p:cNvPr>
            <p:cNvSpPr txBox="1"/>
            <p:nvPr/>
          </p:nvSpPr>
          <p:spPr>
            <a:xfrm>
              <a:off x="9502140" y="7464152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1C33C1DC-AD6F-4087-A163-79C268BB7669}"/>
                </a:ext>
              </a:extLst>
            </p:cNvPr>
            <p:cNvSpPr txBox="1"/>
            <p:nvPr/>
          </p:nvSpPr>
          <p:spPr>
            <a:xfrm>
              <a:off x="11084008" y="7450706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3DC73337-A34C-4D7E-88CC-A840F33DB2F9}"/>
                </a:ext>
              </a:extLst>
            </p:cNvPr>
            <p:cNvSpPr txBox="1"/>
            <p:nvPr/>
          </p:nvSpPr>
          <p:spPr>
            <a:xfrm>
              <a:off x="12684876" y="7452329"/>
              <a:ext cx="434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D619DBCA-D630-48D7-8244-062A50A68D05}"/>
                </a:ext>
              </a:extLst>
            </p:cNvPr>
            <p:cNvSpPr txBox="1"/>
            <p:nvPr/>
          </p:nvSpPr>
          <p:spPr>
            <a:xfrm>
              <a:off x="9393401" y="9056662"/>
              <a:ext cx="550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CB6A34F1-2E76-408F-B9F9-5A3439DF3259}"/>
                </a:ext>
              </a:extLst>
            </p:cNvPr>
            <p:cNvSpPr txBox="1"/>
            <p:nvPr/>
          </p:nvSpPr>
          <p:spPr>
            <a:xfrm>
              <a:off x="10822271" y="9056662"/>
              <a:ext cx="706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DC505DAA-C3B9-4BA5-B5C2-BDFCB2FE7A41}"/>
                </a:ext>
              </a:extLst>
            </p:cNvPr>
            <p:cNvSpPr txBox="1"/>
            <p:nvPr/>
          </p:nvSpPr>
          <p:spPr>
            <a:xfrm>
              <a:off x="12490440" y="9061497"/>
              <a:ext cx="629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05BE1492-978A-4FDE-8257-D6CCD48AC85E}"/>
                </a:ext>
              </a:extLst>
            </p:cNvPr>
            <p:cNvSpPr txBox="1"/>
            <p:nvPr/>
          </p:nvSpPr>
          <p:spPr>
            <a:xfrm>
              <a:off x="-1090019" y="116190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22E9B644-C437-4487-9B58-EC9133C64B94}"/>
                </a:ext>
              </a:extLst>
            </p:cNvPr>
            <p:cNvSpPr txBox="1"/>
            <p:nvPr/>
          </p:nvSpPr>
          <p:spPr>
            <a:xfrm>
              <a:off x="2065478" y="141503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3D038A7-2AF6-4B5C-AAD4-E9C0438D4B38}"/>
                </a:ext>
              </a:extLst>
            </p:cNvPr>
            <p:cNvSpPr txBox="1"/>
            <p:nvPr/>
          </p:nvSpPr>
          <p:spPr>
            <a:xfrm>
              <a:off x="5279644" y="131369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7EE985B6-3DC7-4368-8F9C-4E48DE8E597C}"/>
                </a:ext>
              </a:extLst>
            </p:cNvPr>
            <p:cNvSpPr txBox="1"/>
            <p:nvPr/>
          </p:nvSpPr>
          <p:spPr>
            <a:xfrm>
              <a:off x="-1095278" y="3287146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8918BA05-A6D0-42AF-983B-72B0CD25AAF1}"/>
                </a:ext>
              </a:extLst>
            </p:cNvPr>
            <p:cNvSpPr txBox="1"/>
            <p:nvPr/>
          </p:nvSpPr>
          <p:spPr>
            <a:xfrm>
              <a:off x="2061669" y="3294423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592E1B89-B8A8-41BA-B792-92B0CE0C15C5}"/>
                </a:ext>
              </a:extLst>
            </p:cNvPr>
            <p:cNvSpPr txBox="1"/>
            <p:nvPr/>
          </p:nvSpPr>
          <p:spPr>
            <a:xfrm>
              <a:off x="5260042" y="3301107"/>
              <a:ext cx="742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(g)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EEE1E43-A61D-4164-BAA2-E5CD59147D03}"/>
                </a:ext>
              </a:extLst>
            </p:cNvPr>
            <p:cNvSpPr txBox="1"/>
            <p:nvPr/>
          </p:nvSpPr>
          <p:spPr>
            <a:xfrm>
              <a:off x="-1095278" y="6472411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36BA562-2A7E-478E-8F6B-F0D0FABCCCC1}"/>
                </a:ext>
              </a:extLst>
            </p:cNvPr>
            <p:cNvSpPr txBox="1"/>
            <p:nvPr/>
          </p:nvSpPr>
          <p:spPr>
            <a:xfrm>
              <a:off x="2074212" y="6489198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C1DE149-0C8B-4472-AC5F-A8FBE3E4847E}"/>
                </a:ext>
              </a:extLst>
            </p:cNvPr>
            <p:cNvSpPr txBox="1"/>
            <p:nvPr/>
          </p:nvSpPr>
          <p:spPr>
            <a:xfrm>
              <a:off x="5275889" y="6489198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987C33F5-2955-424D-AD2F-66225B5D31E7}"/>
                </a:ext>
              </a:extLst>
            </p:cNvPr>
            <p:cNvSpPr txBox="1"/>
            <p:nvPr/>
          </p:nvSpPr>
          <p:spPr>
            <a:xfrm>
              <a:off x="8424972" y="146041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EB05F6D-03D1-4C3A-BDE7-F6E439DC2AA1}"/>
                </a:ext>
              </a:extLst>
            </p:cNvPr>
            <p:cNvSpPr txBox="1"/>
            <p:nvPr/>
          </p:nvSpPr>
          <p:spPr>
            <a:xfrm>
              <a:off x="8424972" y="3312458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3AA163CE-9638-4C84-8000-94C267F1AA0E}"/>
                </a:ext>
              </a:extLst>
            </p:cNvPr>
            <p:cNvSpPr txBox="1"/>
            <p:nvPr/>
          </p:nvSpPr>
          <p:spPr>
            <a:xfrm>
              <a:off x="8429722" y="6489198"/>
              <a:ext cx="66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kern="32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357EBBD-072B-4ECE-B43F-3780BE986200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2" y="713758"/>
            <a:ext cx="1593675" cy="1593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9A95BA-80D9-4A67-840D-57BD57BCDF4D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82" y="3890888"/>
            <a:ext cx="1593675" cy="1593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566DAA-060B-4D4B-9333-3A1078FC9232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86" y="7072972"/>
            <a:ext cx="1599784" cy="1599784"/>
          </a:xfrm>
          <a:prstGeom prst="rect">
            <a:avLst/>
          </a:prstGeom>
        </p:spPr>
      </p:pic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902DA4F0-250C-4E48-8847-EC28E83553AA}"/>
              </a:ext>
            </a:extLst>
          </p:cNvPr>
          <p:cNvCxnSpPr>
            <a:cxnSpLocks/>
          </p:cNvCxnSpPr>
          <p:nvPr/>
        </p:nvCxnSpPr>
        <p:spPr>
          <a:xfrm rot="1320000" flipH="1">
            <a:off x="7766774" y="1273236"/>
            <a:ext cx="36000" cy="3238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F468999D-D393-4A70-87D6-823CB98014C9}"/>
              </a:ext>
            </a:extLst>
          </p:cNvPr>
          <p:cNvCxnSpPr>
            <a:cxnSpLocks/>
          </p:cNvCxnSpPr>
          <p:nvPr/>
        </p:nvCxnSpPr>
        <p:spPr>
          <a:xfrm rot="1320000" flipH="1">
            <a:off x="7739458" y="1255676"/>
            <a:ext cx="36000" cy="3238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3A06A97-0671-4748-8511-230C0190318E}"/>
              </a:ext>
            </a:extLst>
          </p:cNvPr>
          <p:cNvSpPr txBox="1"/>
          <p:nvPr/>
        </p:nvSpPr>
        <p:spPr>
          <a:xfrm>
            <a:off x="6968843" y="1721389"/>
            <a:ext cx="1353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0.65 nm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WSe</a:t>
            </a:r>
            <a:r>
              <a:rPr lang="en-US" altLang="zh-CN" sz="1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(002)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EE61ABC-9469-4B7E-A1D3-AC4DFA4204F4}"/>
              </a:ext>
            </a:extLst>
          </p:cNvPr>
          <p:cNvCxnSpPr>
            <a:cxnSpLocks/>
          </p:cNvCxnSpPr>
          <p:nvPr/>
        </p:nvCxnSpPr>
        <p:spPr>
          <a:xfrm rot="-2760000" flipH="1">
            <a:off x="7102928" y="4255406"/>
            <a:ext cx="36000" cy="32385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72CF1E6-B68A-4782-A933-924783D8FD3F}"/>
              </a:ext>
            </a:extLst>
          </p:cNvPr>
          <p:cNvCxnSpPr>
            <a:cxnSpLocks/>
          </p:cNvCxnSpPr>
          <p:nvPr/>
        </p:nvCxnSpPr>
        <p:spPr>
          <a:xfrm rot="-2760000" flipH="1">
            <a:off x="7079826" y="4277416"/>
            <a:ext cx="36000" cy="32385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EC120D47-0D0F-4D7E-BF67-2EE7FFB5DF46}"/>
              </a:ext>
            </a:extLst>
          </p:cNvPr>
          <p:cNvSpPr txBox="1"/>
          <p:nvPr/>
        </p:nvSpPr>
        <p:spPr>
          <a:xfrm>
            <a:off x="6891884" y="4726184"/>
            <a:ext cx="1353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0.64 nm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MoSe</a:t>
            </a:r>
            <a:r>
              <a:rPr lang="en-US" altLang="zh-CN" sz="1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(002)</a:t>
            </a:r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0376B55-18FB-4E5E-9102-4D3E6BD0E02C}"/>
              </a:ext>
            </a:extLst>
          </p:cNvPr>
          <p:cNvCxnSpPr>
            <a:cxnSpLocks/>
          </p:cNvCxnSpPr>
          <p:nvPr/>
        </p:nvCxnSpPr>
        <p:spPr>
          <a:xfrm rot="-2100000" flipH="1">
            <a:off x="7526828" y="7437214"/>
            <a:ext cx="36000" cy="32385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99A6684-A4F3-471D-B32E-4868D54EAE9A}"/>
              </a:ext>
            </a:extLst>
          </p:cNvPr>
          <p:cNvCxnSpPr>
            <a:cxnSpLocks/>
          </p:cNvCxnSpPr>
          <p:nvPr/>
        </p:nvCxnSpPr>
        <p:spPr>
          <a:xfrm rot="-2100000" flipH="1">
            <a:off x="7550609" y="7423601"/>
            <a:ext cx="36000" cy="32385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50658F7-4539-41FC-A3D5-41D1820B82FB}"/>
              </a:ext>
            </a:extLst>
          </p:cNvPr>
          <p:cNvSpPr txBox="1"/>
          <p:nvPr/>
        </p:nvSpPr>
        <p:spPr>
          <a:xfrm>
            <a:off x="6991945" y="7962306"/>
            <a:ext cx="1353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0.64 nm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MoSe</a:t>
            </a:r>
            <a:r>
              <a:rPr lang="en-US" altLang="zh-CN" sz="1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(002)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B3C0A5-F833-F672-00E7-C6CA269D86F1}"/>
              </a:ext>
            </a:extLst>
          </p:cNvPr>
          <p:cNvGrpSpPr/>
          <p:nvPr/>
        </p:nvGrpSpPr>
        <p:grpSpPr>
          <a:xfrm>
            <a:off x="-4527185" y="-753842"/>
            <a:ext cx="3148330" cy="9415748"/>
            <a:chOff x="-1421130" y="-46923"/>
            <a:chExt cx="2301240" cy="74164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228820A-389F-AE2A-793B-12279118C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3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3" t="4526" r="10148" b="4742"/>
            <a:stretch>
              <a:fillRect/>
            </a:stretch>
          </p:blipFill>
          <p:spPr>
            <a:xfrm>
              <a:off x="-1421130" y="5095853"/>
              <a:ext cx="2096135" cy="182308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A0E6A07-0710-577E-1935-2838DEBA650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7" t="3712" r="10186" b="4319"/>
            <a:stretch>
              <a:fillRect/>
            </a:stretch>
          </p:blipFill>
          <p:spPr>
            <a:xfrm>
              <a:off x="-1240155" y="-46923"/>
              <a:ext cx="2120265" cy="184721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969046-9EBE-815F-6E20-AFCCBD8CD0B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5" t="4533" r="10834" b="4323"/>
            <a:stretch>
              <a:fillRect/>
            </a:stretch>
          </p:blipFill>
          <p:spPr>
            <a:xfrm>
              <a:off x="-1324610" y="2513965"/>
              <a:ext cx="2087245" cy="183070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1F6948-7C43-41F6-3E4B-6AFE6217A32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-1035685" y="1789992"/>
              <a:ext cx="1710690" cy="45593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SiW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zh-CN" altLang="en-US" sz="3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0899D79-D19D-E856-1BC4-E2DBEAE7B57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-1155339" y="4314642"/>
              <a:ext cx="1857377" cy="460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SiMo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zh-CN" altLang="en-US" sz="3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2">
              <a:extLst>
                <a:ext uri="{FF2B5EF4-FFF2-40B4-BE49-F238E27FC236}">
                  <a16:creationId xmlns:a16="http://schemas.microsoft.com/office/drawing/2014/main" id="{C342636C-0C32-A394-4E5E-3466896108F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-1236298" y="6908920"/>
              <a:ext cx="1757783" cy="460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Calibri" panose="020F0502020204030204" charset="0"/>
                  <a:ea typeface="+mn-ea"/>
                  <a:cs typeface="+mn-ea"/>
                </a:defRPr>
              </a:lvl9pPr>
            </a:lstStyle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PMo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zh-CN" altLang="en-US" sz="32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61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7FF74F4E-EA7B-4642-8C31-6E20E2AE3C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60" y="-2636825"/>
            <a:ext cx="1647034" cy="1513212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FE99845-D6BB-452E-8BA2-7E880360A9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40" y="6816347"/>
            <a:ext cx="3000644" cy="294455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83967" y="4029300"/>
            <a:ext cx="5980922" cy="2851560"/>
            <a:chOff x="3774140" y="2939495"/>
            <a:chExt cx="5980922" cy="28515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140" y="2939495"/>
              <a:ext cx="5980922" cy="285156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1" t="31834" r="45503" b="33737"/>
            <a:stretch>
              <a:fillRect/>
            </a:stretch>
          </p:blipFill>
          <p:spPr>
            <a:xfrm>
              <a:off x="9270522" y="3333424"/>
              <a:ext cx="375502" cy="25159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89" t="36851" r="44031" b="45242"/>
            <a:stretch>
              <a:fillRect/>
            </a:stretch>
          </p:blipFill>
          <p:spPr>
            <a:xfrm>
              <a:off x="7020604" y="4753614"/>
              <a:ext cx="415755" cy="190401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6" t="29325" r="46484" b="33824"/>
            <a:stretch>
              <a:fillRect/>
            </a:stretch>
          </p:blipFill>
          <p:spPr>
            <a:xfrm>
              <a:off x="8436336" y="4592653"/>
              <a:ext cx="392603" cy="400117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2" t="41782" r="41905" b="39360"/>
            <a:stretch>
              <a:fillRect/>
            </a:stretch>
          </p:blipFill>
          <p:spPr>
            <a:xfrm>
              <a:off x="8837265" y="4721011"/>
              <a:ext cx="438370" cy="240395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86" t="20675" r="30072" b="23443"/>
            <a:stretch>
              <a:fillRect/>
            </a:stretch>
          </p:blipFill>
          <p:spPr>
            <a:xfrm>
              <a:off x="5203391" y="4712718"/>
              <a:ext cx="402307" cy="28005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13200" r="28658" b="13200"/>
            <a:stretch>
              <a:fillRect/>
            </a:stretch>
          </p:blipFill>
          <p:spPr>
            <a:xfrm>
              <a:off x="5666578" y="4660968"/>
              <a:ext cx="402306" cy="33323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1" t="9428" r="37326" b="23288"/>
            <a:stretch>
              <a:fillRect/>
            </a:stretch>
          </p:blipFill>
          <p:spPr>
            <a:xfrm>
              <a:off x="6171179" y="4643529"/>
              <a:ext cx="325672" cy="34391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4" t="16694" r="34627" b="27769"/>
            <a:stretch>
              <a:fillRect/>
            </a:stretch>
          </p:blipFill>
          <p:spPr>
            <a:xfrm>
              <a:off x="4767189" y="4712718"/>
              <a:ext cx="329855" cy="272194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6" t="36851" r="56705" b="37803"/>
            <a:stretch>
              <a:fillRect/>
            </a:stretch>
          </p:blipFill>
          <p:spPr>
            <a:xfrm>
              <a:off x="4402774" y="4701183"/>
              <a:ext cx="258068" cy="280052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4296817" y="2994870"/>
              <a:ext cx="10121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50 ppm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E92B64F-34D3-4557-8F39-DBA67BD4240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36" y="4046552"/>
            <a:ext cx="3025291" cy="279681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B96A8F9-59CA-43CC-A0AB-2F374CE33DF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98" y="1118762"/>
            <a:ext cx="2893661" cy="27816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E991FB-E063-427E-A448-278BEDBF02D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20" y="1050239"/>
            <a:ext cx="3209564" cy="29156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1F8078-8F71-4D4D-BA7F-4E71E27886DA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68" y="1160493"/>
            <a:ext cx="2934416" cy="278162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D15BE96-F65E-4600-B327-A5D54EDBB55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3" y="6816347"/>
            <a:ext cx="6057730" cy="2944557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t="38684" r="36711" b="5424"/>
          <a:stretch>
            <a:fillRect/>
          </a:stretch>
        </p:blipFill>
        <p:spPr>
          <a:xfrm>
            <a:off x="9218295" y="-2849098"/>
            <a:ext cx="1313815" cy="12077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5084" y="-2615504"/>
            <a:ext cx="466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24968" y="730352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054748" y="4062282"/>
            <a:ext cx="1012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100 ppm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78847" y="713263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7432726" y="726598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1348579" y="3707384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spc="2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437750" y="3674247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20329" r="23547" b="26782"/>
          <a:stretch>
            <a:fillRect/>
          </a:stretch>
        </p:blipFill>
        <p:spPr>
          <a:xfrm>
            <a:off x="6744335" y="-1271758"/>
            <a:ext cx="1939290" cy="2002155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6377940" y="-2824968"/>
            <a:ext cx="2684145" cy="1260475"/>
            <a:chOff x="6584" y="-1774"/>
            <a:chExt cx="5209" cy="24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1" t="27722" r="10088" b="26129"/>
            <a:stretch>
              <a:fillRect/>
            </a:stretch>
          </p:blipFill>
          <p:spPr>
            <a:xfrm>
              <a:off x="6755" y="-1774"/>
              <a:ext cx="5039" cy="2459"/>
            </a:xfrm>
            <a:prstGeom prst="rect">
              <a:avLst/>
            </a:prstGeom>
          </p:spPr>
        </p:pic>
        <p:sp>
          <p:nvSpPr>
            <p:cNvPr id="79" name="任意多边形: 形状 78"/>
            <p:cNvSpPr/>
            <p:nvPr/>
          </p:nvSpPr>
          <p:spPr>
            <a:xfrm>
              <a:off x="6584" y="-1165"/>
              <a:ext cx="5174" cy="1333"/>
            </a:xfrm>
            <a:custGeom>
              <a:avLst/>
              <a:gdLst>
                <a:gd name="connsiteX0" fmla="*/ 0 w 3285504"/>
                <a:gd name="connsiteY0" fmla="*/ 846509 h 846509"/>
                <a:gd name="connsiteX1" fmla="*/ 690880 w 3285504"/>
                <a:gd name="connsiteY1" fmla="*/ 308029 h 846509"/>
                <a:gd name="connsiteX2" fmla="*/ 1397000 w 3285504"/>
                <a:gd name="connsiteY2" fmla="*/ 765229 h 846509"/>
                <a:gd name="connsiteX3" fmla="*/ 1925320 w 3285504"/>
                <a:gd name="connsiteY3" fmla="*/ 99749 h 846509"/>
                <a:gd name="connsiteX4" fmla="*/ 2626360 w 3285504"/>
                <a:gd name="connsiteY4" fmla="*/ 450269 h 846509"/>
                <a:gd name="connsiteX5" fmla="*/ 2951480 w 3285504"/>
                <a:gd name="connsiteY5" fmla="*/ 94669 h 846509"/>
                <a:gd name="connsiteX6" fmla="*/ 3251200 w 3285504"/>
                <a:gd name="connsiteY6" fmla="*/ 8309 h 846509"/>
                <a:gd name="connsiteX7" fmla="*/ 3266440 w 3285504"/>
                <a:gd name="connsiteY7" fmla="*/ 8309 h 8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5504" h="846509">
                  <a:moveTo>
                    <a:pt x="0" y="846509"/>
                  </a:moveTo>
                  <a:cubicBezTo>
                    <a:pt x="229023" y="584042"/>
                    <a:pt x="458047" y="321576"/>
                    <a:pt x="690880" y="308029"/>
                  </a:cubicBezTo>
                  <a:cubicBezTo>
                    <a:pt x="923713" y="294482"/>
                    <a:pt x="1191260" y="799942"/>
                    <a:pt x="1397000" y="765229"/>
                  </a:cubicBezTo>
                  <a:cubicBezTo>
                    <a:pt x="1602740" y="730516"/>
                    <a:pt x="1720427" y="152242"/>
                    <a:pt x="1925320" y="99749"/>
                  </a:cubicBezTo>
                  <a:cubicBezTo>
                    <a:pt x="2130213" y="47256"/>
                    <a:pt x="2455333" y="451116"/>
                    <a:pt x="2626360" y="450269"/>
                  </a:cubicBezTo>
                  <a:cubicBezTo>
                    <a:pt x="2797387" y="449422"/>
                    <a:pt x="2847340" y="168329"/>
                    <a:pt x="2951480" y="94669"/>
                  </a:cubicBezTo>
                  <a:cubicBezTo>
                    <a:pt x="3055620" y="21009"/>
                    <a:pt x="3198707" y="22702"/>
                    <a:pt x="3251200" y="8309"/>
                  </a:cubicBezTo>
                  <a:cubicBezTo>
                    <a:pt x="3303693" y="-6084"/>
                    <a:pt x="3285066" y="1112"/>
                    <a:pt x="3266440" y="8309"/>
                  </a:cubicBezTo>
                </a:path>
              </a:pathLst>
            </a:custGeom>
            <a:noFill/>
            <a:ln w="28575">
              <a:solidFill>
                <a:srgbClr val="DE20A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0" name="图片 79" descr="黑暗里有星球&#10;&#10;描述已自动生成"/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6975">
              <a:off x="6782" y="14"/>
              <a:ext cx="667" cy="326"/>
            </a:xfrm>
            <a:prstGeom prst="rect">
              <a:avLst/>
            </a:prstGeom>
          </p:spPr>
        </p:pic>
        <p:pic>
          <p:nvPicPr>
            <p:cNvPr id="81" name="图片 80" descr="黑暗里有星球&#10;&#10;描述已自动生成"/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6975">
              <a:off x="8375" y="-725"/>
              <a:ext cx="667" cy="326"/>
            </a:xfrm>
            <a:prstGeom prst="rect">
              <a:avLst/>
            </a:prstGeom>
          </p:spPr>
        </p:pic>
        <p:pic>
          <p:nvPicPr>
            <p:cNvPr id="82" name="图片 81" descr="黑暗里有星球&#10;&#10;描述已自动生成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79410">
              <a:off x="9518" y="-626"/>
              <a:ext cx="667" cy="326"/>
            </a:xfrm>
            <a:prstGeom prst="rect">
              <a:avLst/>
            </a:prstGeom>
          </p:spPr>
        </p:pic>
        <p:pic>
          <p:nvPicPr>
            <p:cNvPr id="83" name="图片 82" descr="黑暗里有星球&#10;&#10;描述已自动生成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72861">
              <a:off x="10396" y="-1129"/>
              <a:ext cx="667" cy="326"/>
            </a:xfrm>
            <a:prstGeom prst="rect">
              <a:avLst/>
            </a:prstGeom>
          </p:spPr>
        </p:pic>
      </p:grpSp>
      <p:sp>
        <p:nvSpPr>
          <p:cNvPr id="128" name="任意多边形: 形状 127"/>
          <p:cNvSpPr>
            <a:spLocks noChangeAspect="1"/>
          </p:cNvSpPr>
          <p:nvPr>
            <p:custDataLst>
              <p:tags r:id="rId1"/>
            </p:custDataLst>
          </p:nvPr>
        </p:nvSpPr>
        <p:spPr>
          <a:xfrm rot="11580000">
            <a:off x="9986645" y="-2837668"/>
            <a:ext cx="328295" cy="23368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gradFill>
            <a:gsLst>
              <a:gs pos="73000">
                <a:srgbClr val="70AD47">
                  <a:lumMod val="62000"/>
                  <a:lumOff val="38000"/>
                </a:srgbClr>
              </a:gs>
              <a:gs pos="49000">
                <a:srgbClr val="70AD47">
                  <a:lumMod val="64000"/>
                  <a:lumOff val="36000"/>
                </a:srgbClr>
              </a:gs>
              <a:gs pos="27000">
                <a:srgbClr val="70AD47">
                  <a:lumMod val="40000"/>
                  <a:lumOff val="60000"/>
                </a:srgbClr>
              </a:gs>
              <a:gs pos="0">
                <a:srgbClr val="70AD47">
                  <a:lumMod val="20000"/>
                  <a:lumOff val="80000"/>
                </a:srgbClr>
              </a:gs>
              <a:gs pos="100000">
                <a:srgbClr val="70AD47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200" dirty="0">
              <a:solidFill>
                <a:sysClr val="windowText" lastClr="000000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9200" y="-3066903"/>
            <a:ext cx="3467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en-US" altLang="zh-CN" sz="1400" b="1" baseline="30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</a:p>
        </p:txBody>
      </p:sp>
      <p:sp>
        <p:nvSpPr>
          <p:cNvPr id="8" name="矩形 7"/>
          <p:cNvSpPr/>
          <p:nvPr/>
        </p:nvSpPr>
        <p:spPr>
          <a:xfrm>
            <a:off x="8839200" y="-367518"/>
            <a:ext cx="1802130" cy="6648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9531350" y="-1067288"/>
            <a:ext cx="861695" cy="738505"/>
          </a:xfrm>
          <a:prstGeom prst="hexag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9805670" y="-636758"/>
            <a:ext cx="129540" cy="69215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838055" y="-329418"/>
            <a:ext cx="4991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en-US" altLang="zh-CN" b="1" baseline="30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791575" y="-764393"/>
            <a:ext cx="713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WSe</a:t>
            </a:r>
            <a:r>
              <a:rPr lang="en-US" altLang="zh-CN" sz="1400" b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853170" y="-183368"/>
            <a:ext cx="785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</a:t>
            </a:r>
          </a:p>
        </p:txBody>
      </p:sp>
      <p:grpSp>
        <p:nvGrpSpPr>
          <p:cNvPr id="202" name="组合 201"/>
          <p:cNvGrpSpPr/>
          <p:nvPr/>
        </p:nvGrpSpPr>
        <p:grpSpPr>
          <a:xfrm rot="10499566">
            <a:off x="6974008" y="-1634830"/>
            <a:ext cx="1359135" cy="645468"/>
            <a:chOff x="7897845" y="4894154"/>
            <a:chExt cx="1675023" cy="798958"/>
          </a:xfrm>
        </p:grpSpPr>
        <p:sp>
          <p:nvSpPr>
            <p:cNvPr id="203" name="椭圆 202"/>
            <p:cNvSpPr/>
            <p:nvPr/>
          </p:nvSpPr>
          <p:spPr>
            <a:xfrm>
              <a:off x="8541121" y="4894154"/>
              <a:ext cx="262172" cy="262172"/>
            </a:xfrm>
            <a:prstGeom prst="ellips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ysClr val="window" lastClr="FFFFFF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204" name="直接连接符 203"/>
            <p:cNvCxnSpPr/>
            <p:nvPr/>
          </p:nvCxnSpPr>
          <p:spPr>
            <a:xfrm flipH="1">
              <a:off x="7897845" y="4979885"/>
              <a:ext cx="650329" cy="649237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205" name="直接连接符 204"/>
            <p:cNvCxnSpPr/>
            <p:nvPr/>
          </p:nvCxnSpPr>
          <p:spPr>
            <a:xfrm>
              <a:off x="8795761" y="4977065"/>
              <a:ext cx="777107" cy="716047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</p:grpSp>
      <p:grpSp>
        <p:nvGrpSpPr>
          <p:cNvPr id="23" name="组合 22"/>
          <p:cNvGrpSpPr/>
          <p:nvPr/>
        </p:nvGrpSpPr>
        <p:grpSpPr>
          <a:xfrm rot="16200000">
            <a:off x="8613775" y="-2452223"/>
            <a:ext cx="875665" cy="589280"/>
            <a:chOff x="7854754" y="4894154"/>
            <a:chExt cx="1459802" cy="1077321"/>
          </a:xfrm>
        </p:grpSpPr>
        <p:sp>
          <p:nvSpPr>
            <p:cNvPr id="24" name="椭圆 23"/>
            <p:cNvSpPr/>
            <p:nvPr/>
          </p:nvSpPr>
          <p:spPr>
            <a:xfrm>
              <a:off x="8541121" y="4894154"/>
              <a:ext cx="262172" cy="262172"/>
            </a:xfrm>
            <a:prstGeom prst="ellips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ysClr val="window" lastClr="FFFFFF"/>
                </a:solidFill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7854754" y="4979885"/>
              <a:ext cx="693420" cy="86868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>
              <a:off x="8795761" y="4977065"/>
              <a:ext cx="518795" cy="99441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</p:grpSp>
      <p:sp>
        <p:nvSpPr>
          <p:cNvPr id="30" name="文本框 29"/>
          <p:cNvSpPr txBox="1"/>
          <p:nvPr/>
        </p:nvSpPr>
        <p:spPr>
          <a:xfrm>
            <a:off x="9443720" y="-3178028"/>
            <a:ext cx="5327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</a:t>
            </a:r>
            <a:r>
              <a:rPr lang="en-US" altLang="zh-CN" sz="1400" b="1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</a:p>
        </p:txBody>
      </p:sp>
      <p:pic>
        <p:nvPicPr>
          <p:cNvPr id="31" name="图片 30" descr="1"/>
          <p:cNvPicPr>
            <a:picLocks noChangeAspect="1"/>
          </p:cNvPicPr>
          <p:nvPr/>
        </p:nvPicPr>
        <p:blipFill>
          <a:blip r:embed="rId25"/>
          <a:srcRect l="7469" t="27787" r="2094" b="6769"/>
          <a:stretch>
            <a:fillRect/>
          </a:stretch>
        </p:blipFill>
        <p:spPr>
          <a:xfrm rot="309171">
            <a:off x="1695450" y="-1365103"/>
            <a:ext cx="5034280" cy="203962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 rot="21369171">
            <a:off x="1957070" y="-592943"/>
            <a:ext cx="42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</a:p>
        </p:txBody>
      </p:sp>
      <p:sp>
        <p:nvSpPr>
          <p:cNvPr id="33" name="文本框 32"/>
          <p:cNvSpPr txBox="1"/>
          <p:nvPr/>
        </p:nvSpPr>
        <p:spPr>
          <a:xfrm rot="21369171">
            <a:off x="6095365" y="-754868"/>
            <a:ext cx="42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rot="309171" flipV="1">
            <a:off x="2017395" y="-135108"/>
            <a:ext cx="340360" cy="46355"/>
          </a:xfrm>
          <a:prstGeom prst="straightConnector1">
            <a:avLst/>
          </a:prstGeom>
          <a:ln w="38100">
            <a:solidFill>
              <a:srgbClr val="17C91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309171" flipV="1">
            <a:off x="6190615" y="-293858"/>
            <a:ext cx="340360" cy="46355"/>
          </a:xfrm>
          <a:prstGeom prst="straightConnector1">
            <a:avLst/>
          </a:prstGeom>
          <a:ln w="38100">
            <a:solidFill>
              <a:srgbClr val="17C91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图片 61" descr="微信图片_202106291406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0769171">
            <a:off x="3826510" y="-2186793"/>
            <a:ext cx="629920" cy="306070"/>
          </a:xfrm>
          <a:prstGeom prst="rect">
            <a:avLst/>
          </a:prstGeom>
        </p:spPr>
      </p:pic>
      <p:sp>
        <p:nvSpPr>
          <p:cNvPr id="63" name="下弧形箭头 62"/>
          <p:cNvSpPr/>
          <p:nvPr/>
        </p:nvSpPr>
        <p:spPr>
          <a:xfrm rot="15849171">
            <a:off x="4272915" y="-1640693"/>
            <a:ext cx="624840" cy="271780"/>
          </a:xfrm>
          <a:prstGeom prst="curved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 rot="309171">
            <a:off x="4659630" y="-1805158"/>
            <a:ext cx="5670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e-</a:t>
            </a:r>
          </a:p>
        </p:txBody>
      </p:sp>
      <p:sp>
        <p:nvSpPr>
          <p:cNvPr id="66" name="下弧形箭头 20"/>
          <p:cNvSpPr/>
          <p:nvPr/>
        </p:nvSpPr>
        <p:spPr>
          <a:xfrm rot="14855749" flipV="1">
            <a:off x="2246630" y="-992993"/>
            <a:ext cx="496570" cy="232410"/>
          </a:xfrm>
          <a:prstGeom prst="curved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 rot="10499566">
            <a:off x="5143500" y="-1140313"/>
            <a:ext cx="212725" cy="211455"/>
          </a:xfrm>
          <a:prstGeom prst="ellipse">
            <a:avLst/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200">
              <a:solidFill>
                <a:sysClr val="window" lastClr="FFFFFF"/>
              </a:solidFill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cxnSp>
        <p:nvCxnSpPr>
          <p:cNvPr id="68" name="直接箭头连接符 67"/>
          <p:cNvCxnSpPr>
            <a:stCxn id="67" idx="2"/>
          </p:cNvCxnSpPr>
          <p:nvPr/>
        </p:nvCxnSpPr>
        <p:spPr>
          <a:xfrm>
            <a:off x="5356225" y="-1043793"/>
            <a:ext cx="1520825" cy="2749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325084" y="6520959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spc="2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4378799" y="6520959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spc="200" dirty="0">
                <a:latin typeface="Arial" panose="020B0604020202020204" pitchFamily="34" charset="0"/>
                <a:cs typeface="Arial" panose="020B0604020202020204" pitchFamily="34" charset="0"/>
              </a:rPr>
              <a:t>(h)</a:t>
            </a:r>
          </a:p>
        </p:txBody>
      </p:sp>
      <p:pic>
        <p:nvPicPr>
          <p:cNvPr id="121" name="图片 120" descr="微信图片_202106291406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1709169">
            <a:off x="4447540" y="-2181078"/>
            <a:ext cx="629920" cy="306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191522-45BF-4285-8F50-AB75AA8E1445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4" t="13961" r="31487" b="10301"/>
          <a:stretch/>
        </p:blipFill>
        <p:spPr>
          <a:xfrm>
            <a:off x="8230072" y="5694441"/>
            <a:ext cx="450694" cy="4092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24632E-5CB2-4C55-840F-8BA93DF10E90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12711" r="23728" b="14087"/>
          <a:stretch/>
        </p:blipFill>
        <p:spPr>
          <a:xfrm>
            <a:off x="7315004" y="5725235"/>
            <a:ext cx="522181" cy="3617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93933D-872C-48C4-8BBF-64E418795F9F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4" t="11626" r="29149" b="15173"/>
          <a:stretch/>
        </p:blipFill>
        <p:spPr>
          <a:xfrm>
            <a:off x="8707713" y="5708508"/>
            <a:ext cx="510582" cy="395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614089" y="1273403"/>
            <a:ext cx="3353438" cy="4176743"/>
            <a:chOff x="1448299" y="6865213"/>
            <a:chExt cx="3353438" cy="4176743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9397" b="12749"/>
            <a:stretch>
              <a:fillRect/>
            </a:stretch>
          </p:blipFill>
          <p:spPr>
            <a:xfrm rot="16200000">
              <a:off x="1555125" y="6758387"/>
              <a:ext cx="3138722" cy="3352373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18"/>
            <a:stretch>
              <a:fillRect/>
            </a:stretch>
          </p:blipFill>
          <p:spPr>
            <a:xfrm rot="16200000">
              <a:off x="2075617" y="9373387"/>
              <a:ext cx="1041251" cy="2295887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5" t="27775" r="23990" b="31995"/>
            <a:stretch>
              <a:fillRect/>
            </a:stretch>
          </p:blipFill>
          <p:spPr>
            <a:xfrm rot="16200000">
              <a:off x="3702859" y="9937993"/>
              <a:ext cx="1041251" cy="1156504"/>
            </a:xfrm>
            <a:prstGeom prst="rect">
              <a:avLst/>
            </a:prstGeom>
          </p:spPr>
        </p:pic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42" y="1266190"/>
            <a:ext cx="3129209" cy="417227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651" y="1266190"/>
            <a:ext cx="2609173" cy="4174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0" name="文本框 99"/>
          <p:cNvSpPr txBox="1"/>
          <p:nvPr/>
        </p:nvSpPr>
        <p:spPr>
          <a:xfrm>
            <a:off x="1559938" y="1300821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940491" y="1327384"/>
            <a:ext cx="53483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spc="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200" b="1" spc="2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200" b="1" spc="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200" b="1" spc="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136099" y="1327384"/>
            <a:ext cx="534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2000" b="1" spc="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 rot="1287673">
            <a:off x="2299816" y="3335051"/>
            <a:ext cx="1639555" cy="1680421"/>
            <a:chOff x="1131073" y="3612319"/>
            <a:chExt cx="1639555" cy="1680421"/>
          </a:xfrm>
        </p:grpSpPr>
        <p:sp>
          <p:nvSpPr>
            <p:cNvPr id="104" name="椭圆 103"/>
            <p:cNvSpPr/>
            <p:nvPr/>
          </p:nvSpPr>
          <p:spPr>
            <a:xfrm rot="21419566">
              <a:off x="1575132" y="3612319"/>
              <a:ext cx="600807" cy="600807"/>
            </a:xfrm>
            <a:prstGeom prst="ellipse">
              <a:avLst/>
            </a:prstGeom>
            <a:noFill/>
            <a:ln w="38100">
              <a:solidFill>
                <a:srgbClr val="DE20A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 rot="5857831">
              <a:off x="587739" y="4404126"/>
              <a:ext cx="1431948" cy="345279"/>
            </a:xfrm>
            <a:prstGeom prst="line">
              <a:avLst/>
            </a:prstGeom>
            <a:ln w="38100">
              <a:solidFill>
                <a:srgbClr val="DE20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rot="5857831" flipV="1">
              <a:off x="1798575" y="4220718"/>
              <a:ext cx="1256761" cy="687344"/>
            </a:xfrm>
            <a:prstGeom prst="line">
              <a:avLst/>
            </a:prstGeom>
            <a:ln w="38100">
              <a:solidFill>
                <a:srgbClr val="DE20A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文本框 106"/>
          <p:cNvSpPr txBox="1"/>
          <p:nvPr/>
        </p:nvSpPr>
        <p:spPr>
          <a:xfrm>
            <a:off x="9698991" y="1603893"/>
            <a:ext cx="10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100 ppm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673853" y="4924436"/>
            <a:ext cx="195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box</a:t>
            </a:r>
            <a:endParaRPr lang="zh-CN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311370" y="3817025"/>
            <a:ext cx="195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zh-CN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094773" y="2330003"/>
            <a:ext cx="19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device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1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CFDF8"/>
              </a:clrFrom>
              <a:clrTo>
                <a:srgbClr val="FCFD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9200" r="25508" b="13981"/>
          <a:stretch>
            <a:fillRect/>
          </a:stretch>
        </p:blipFill>
        <p:spPr bwMode="auto">
          <a:xfrm rot="166210">
            <a:off x="2744243" y="1448445"/>
            <a:ext cx="744694" cy="7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025890" y="4025265"/>
            <a:ext cx="1364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ΔR/R</a:t>
            </a:r>
            <a:r>
              <a:rPr lang="en-US" altLang="zh-CN" sz="1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=32 %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8670925" y="3950335"/>
            <a:ext cx="321310" cy="208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466F4E-3C9F-4D73-A7EA-852B0650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" y="3016154"/>
            <a:ext cx="10103948" cy="5706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93EAB0-0C0C-4FC2-A42D-9316BACD38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5" y="-1109351"/>
            <a:ext cx="4578944" cy="4137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66C3E9-16D6-4A44-B205-A8A7C9CD89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74" y="-1108296"/>
            <a:ext cx="4578944" cy="4137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19962-E9CF-47FC-BBC7-4F94BDBFF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3" t="42481" r="38510"/>
          <a:stretch/>
        </p:blipFill>
        <p:spPr>
          <a:xfrm>
            <a:off x="8073399" y="3709631"/>
            <a:ext cx="1156585" cy="12451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063A03-5539-421E-8F09-C44254CE3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7" t="37758" r="39331"/>
          <a:stretch/>
        </p:blipFill>
        <p:spPr>
          <a:xfrm>
            <a:off x="9603383" y="3627610"/>
            <a:ext cx="1105031" cy="13800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96DE31-3C93-40AE-99C2-18DC57FEA0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5" t="37758" r="37883"/>
          <a:stretch/>
        </p:blipFill>
        <p:spPr>
          <a:xfrm>
            <a:off x="6440875" y="3702237"/>
            <a:ext cx="1357228" cy="15794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378DF6-3E79-4794-BCD4-E56212CD2AF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0" t="26818" r="43467" b="28991"/>
          <a:stretch/>
        </p:blipFill>
        <p:spPr>
          <a:xfrm>
            <a:off x="3661051" y="3687799"/>
            <a:ext cx="893190" cy="12451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B13DE2-C9A5-400F-8345-736F38CBBB1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6" t="42769" r="40016" b="7021"/>
          <a:stretch/>
        </p:blipFill>
        <p:spPr>
          <a:xfrm>
            <a:off x="5052994" y="4040603"/>
            <a:ext cx="1105031" cy="11861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8F7A1D-E16B-443C-80D6-4074D9491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7" t="43711" r="38612" b="17548"/>
          <a:stretch/>
        </p:blipFill>
        <p:spPr>
          <a:xfrm>
            <a:off x="1863112" y="4125689"/>
            <a:ext cx="1485852" cy="1151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240ECD-0AF9-48F7-BF3C-2D19803973B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4" y="-5516602"/>
            <a:ext cx="4265832" cy="4109552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141B286-6200-414D-BE6D-06FFE26C8990}"/>
              </a:ext>
            </a:extLst>
          </p:cNvPr>
          <p:cNvSpPr/>
          <p:nvPr/>
        </p:nvSpPr>
        <p:spPr>
          <a:xfrm>
            <a:off x="1192249" y="-5645558"/>
            <a:ext cx="4707528" cy="4109552"/>
          </a:xfrm>
          <a:prstGeom prst="rect">
            <a:avLst/>
          </a:prstGeom>
          <a:noFill/>
          <a:ln w="38100">
            <a:solidFill>
              <a:srgbClr val="1B84D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D4EE016-3BF7-4978-AD70-9097C43A01F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t="38684" r="36711" b="5424"/>
          <a:stretch/>
        </p:blipFill>
        <p:spPr>
          <a:xfrm>
            <a:off x="1278126" y="-5354452"/>
            <a:ext cx="1827662" cy="167945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4219D7-E842-45CA-A3DC-AFCF6AFCCC8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7" t="38764" r="36707" b="8076"/>
          <a:stretch/>
        </p:blipFill>
        <p:spPr>
          <a:xfrm>
            <a:off x="1379940" y="-3315950"/>
            <a:ext cx="1883547" cy="1655947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2EC5D54-7A7B-4AB5-81A8-9E6D94572951}"/>
              </a:ext>
            </a:extLst>
          </p:cNvPr>
          <p:cNvCxnSpPr>
            <a:cxnSpLocks/>
            <a:stCxn id="33" idx="1"/>
            <a:endCxn id="33" idx="3"/>
          </p:cNvCxnSpPr>
          <p:nvPr/>
        </p:nvCxnSpPr>
        <p:spPr>
          <a:xfrm>
            <a:off x="1192249" y="-3590782"/>
            <a:ext cx="4707528" cy="0"/>
          </a:xfrm>
          <a:prstGeom prst="line">
            <a:avLst/>
          </a:prstGeom>
          <a:ln w="38100">
            <a:solidFill>
              <a:srgbClr val="1B84D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DF9CEFC-C844-42D8-9ABA-24F5AE9AF9C4}"/>
              </a:ext>
            </a:extLst>
          </p:cNvPr>
          <p:cNvSpPr txBox="1"/>
          <p:nvPr/>
        </p:nvSpPr>
        <p:spPr>
          <a:xfrm>
            <a:off x="1231454" y="-3525703"/>
            <a:ext cx="80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B43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WSe</a:t>
            </a:r>
            <a:r>
              <a:rPr lang="en-US" altLang="zh-CN" b="1" baseline="-25000" dirty="0">
                <a:solidFill>
                  <a:srgbClr val="5B43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baseline="-25000" dirty="0">
              <a:solidFill>
                <a:srgbClr val="5B43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A3F2CC-5AEA-44F0-AA55-48C716CE45F2}"/>
              </a:ext>
            </a:extLst>
          </p:cNvPr>
          <p:cNvSpPr txBox="1"/>
          <p:nvPr/>
        </p:nvSpPr>
        <p:spPr>
          <a:xfrm>
            <a:off x="1231454" y="-5595698"/>
            <a:ext cx="10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DE20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P-WSe</a:t>
            </a:r>
            <a:r>
              <a:rPr lang="en-US" altLang="zh-CN" b="1" baseline="-25000" dirty="0">
                <a:solidFill>
                  <a:srgbClr val="DE20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baseline="-25000" dirty="0">
              <a:solidFill>
                <a:srgbClr val="DE20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6E27147-7BFB-4559-86C7-A8C492ED684A}"/>
              </a:ext>
            </a:extLst>
          </p:cNvPr>
          <p:cNvSpPr/>
          <p:nvPr/>
        </p:nvSpPr>
        <p:spPr>
          <a:xfrm rot="21220865" flipH="1" flipV="1">
            <a:off x="2395978" y="-5257408"/>
            <a:ext cx="350484" cy="37159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7675A0C4-2495-4911-811E-A9669C7E5B6B}"/>
              </a:ext>
            </a:extLst>
          </p:cNvPr>
          <p:cNvSpPr/>
          <p:nvPr/>
        </p:nvSpPr>
        <p:spPr>
          <a:xfrm rot="21220865" flipH="1" flipV="1">
            <a:off x="2593396" y="-3138212"/>
            <a:ext cx="350484" cy="371590"/>
          </a:xfrm>
          <a:custGeom>
            <a:avLst/>
            <a:gdLst>
              <a:gd name="connsiteX0" fmla="*/ 433794 w 578392"/>
              <a:gd name="connsiteY0" fmla="*/ 650472 h 650472"/>
              <a:gd name="connsiteX1" fmla="*/ 578392 w 578392"/>
              <a:gd name="connsiteY1" fmla="*/ 579618 h 650472"/>
              <a:gd name="connsiteX2" fmla="*/ 433794 w 578392"/>
              <a:gd name="connsiteY2" fmla="*/ 470175 h 650472"/>
              <a:gd name="connsiteX3" fmla="*/ 433794 w 578392"/>
              <a:gd name="connsiteY3" fmla="*/ 515531 h 650472"/>
              <a:gd name="connsiteX4" fmla="*/ 291303 w 578392"/>
              <a:gd name="connsiteY4" fmla="*/ 452469 h 650472"/>
              <a:gd name="connsiteX5" fmla="*/ 267673 w 578392"/>
              <a:gd name="connsiteY5" fmla="*/ 438786 h 650472"/>
              <a:gd name="connsiteX6" fmla="*/ 239619 w 578392"/>
              <a:gd name="connsiteY6" fmla="*/ 417869 h 650472"/>
              <a:gd name="connsiteX7" fmla="*/ 196577 w 578392"/>
              <a:gd name="connsiteY7" fmla="*/ 382169 h 650472"/>
              <a:gd name="connsiteX8" fmla="*/ 170707 w 578392"/>
              <a:gd name="connsiteY8" fmla="*/ 356340 h 650472"/>
              <a:gd name="connsiteX9" fmla="*/ 134667 w 578392"/>
              <a:gd name="connsiteY9" fmla="*/ 314870 h 650472"/>
              <a:gd name="connsiteX10" fmla="*/ 112594 w 578392"/>
              <a:gd name="connsiteY10" fmla="*/ 285551 h 650472"/>
              <a:gd name="connsiteX11" fmla="*/ 82778 w 578392"/>
              <a:gd name="connsiteY11" fmla="*/ 237551 h 650472"/>
              <a:gd name="connsiteX12" fmla="*/ 65618 w 578392"/>
              <a:gd name="connsiteY12" fmla="*/ 206613 h 650472"/>
              <a:gd name="connsiteX13" fmla="*/ 41463 w 578392"/>
              <a:gd name="connsiteY13" fmla="*/ 149120 h 650472"/>
              <a:gd name="connsiteX14" fmla="*/ 30516 w 578392"/>
              <a:gd name="connsiteY14" fmla="*/ 120742 h 650472"/>
              <a:gd name="connsiteX15" fmla="*/ 8166 w 578392"/>
              <a:gd name="connsiteY15" fmla="*/ 29198 h 650472"/>
              <a:gd name="connsiteX16" fmla="*/ 8165 w 578392"/>
              <a:gd name="connsiteY16" fmla="*/ 29198 h 650472"/>
              <a:gd name="connsiteX17" fmla="*/ 5996 w 578392"/>
              <a:gd name="connsiteY17" fmla="*/ 2104 h 650472"/>
              <a:gd name="connsiteX18" fmla="*/ 0 w 578392"/>
              <a:gd name="connsiteY18" fmla="*/ 0 h 650472"/>
              <a:gd name="connsiteX19" fmla="*/ 0 w 578392"/>
              <a:gd name="connsiteY19" fmla="*/ 16796 h 650472"/>
              <a:gd name="connsiteX20" fmla="*/ 69921 w 578392"/>
              <a:gd name="connsiteY20" fmla="*/ 306441 h 650472"/>
              <a:gd name="connsiteX21" fmla="*/ 121133 w 578392"/>
              <a:gd name="connsiteY21" fmla="*/ 388883 h 650472"/>
              <a:gd name="connsiteX22" fmla="*/ 258279 w 578392"/>
              <a:gd name="connsiteY22" fmla="*/ 522933 h 650472"/>
              <a:gd name="connsiteX23" fmla="*/ 433794 w 578392"/>
              <a:gd name="connsiteY23" fmla="*/ 605117 h 65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8392" h="650472">
                <a:moveTo>
                  <a:pt x="433794" y="650472"/>
                </a:moveTo>
                <a:lnTo>
                  <a:pt x="578392" y="579618"/>
                </a:lnTo>
                <a:lnTo>
                  <a:pt x="433794" y="470175"/>
                </a:lnTo>
                <a:lnTo>
                  <a:pt x="433794" y="515531"/>
                </a:lnTo>
                <a:lnTo>
                  <a:pt x="291303" y="452469"/>
                </a:lnTo>
                <a:lnTo>
                  <a:pt x="267673" y="438786"/>
                </a:lnTo>
                <a:lnTo>
                  <a:pt x="239619" y="417869"/>
                </a:lnTo>
                <a:lnTo>
                  <a:pt x="196577" y="382169"/>
                </a:lnTo>
                <a:lnTo>
                  <a:pt x="170707" y="356340"/>
                </a:lnTo>
                <a:lnTo>
                  <a:pt x="134667" y="314870"/>
                </a:lnTo>
                <a:lnTo>
                  <a:pt x="112594" y="285551"/>
                </a:lnTo>
                <a:lnTo>
                  <a:pt x="82778" y="237551"/>
                </a:lnTo>
                <a:lnTo>
                  <a:pt x="65618" y="206613"/>
                </a:lnTo>
                <a:lnTo>
                  <a:pt x="41463" y="149120"/>
                </a:lnTo>
                <a:lnTo>
                  <a:pt x="30516" y="120742"/>
                </a:lnTo>
                <a:lnTo>
                  <a:pt x="8166" y="29198"/>
                </a:lnTo>
                <a:lnTo>
                  <a:pt x="8165" y="29198"/>
                </a:lnTo>
                <a:lnTo>
                  <a:pt x="5996" y="2104"/>
                </a:lnTo>
                <a:lnTo>
                  <a:pt x="0" y="0"/>
                </a:lnTo>
                <a:lnTo>
                  <a:pt x="0" y="16796"/>
                </a:lnTo>
                <a:cubicBezTo>
                  <a:pt x="0" y="120698"/>
                  <a:pt x="25091" y="219665"/>
                  <a:pt x="69921" y="306441"/>
                </a:cubicBezTo>
                <a:cubicBezTo>
                  <a:pt x="84864" y="335366"/>
                  <a:pt x="102001" y="362936"/>
                  <a:pt x="121133" y="388883"/>
                </a:cubicBezTo>
                <a:cubicBezTo>
                  <a:pt x="159396" y="440777"/>
                  <a:pt x="205640" y="486177"/>
                  <a:pt x="258279" y="522933"/>
                </a:cubicBezTo>
                <a:cubicBezTo>
                  <a:pt x="310918" y="559689"/>
                  <a:pt x="369951" y="587800"/>
                  <a:pt x="433794" y="6051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4FF8CA8-6ACA-4140-85DF-CF58628CFAE6}"/>
              </a:ext>
            </a:extLst>
          </p:cNvPr>
          <p:cNvSpPr txBox="1"/>
          <p:nvPr/>
        </p:nvSpPr>
        <p:spPr>
          <a:xfrm>
            <a:off x="2489465" y="-5580498"/>
            <a:ext cx="120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0.31 e</a:t>
            </a:r>
            <a:endParaRPr lang="zh-CN" altLang="en-US" sz="2000" b="1" baseline="30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F38BE9F-F517-4CD5-A4ED-08E36AA5284A}"/>
              </a:ext>
            </a:extLst>
          </p:cNvPr>
          <p:cNvSpPr txBox="1"/>
          <p:nvPr/>
        </p:nvSpPr>
        <p:spPr>
          <a:xfrm>
            <a:off x="2455540" y="-3468113"/>
            <a:ext cx="109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0.77 e</a:t>
            </a:r>
            <a:endParaRPr lang="zh-CN" altLang="en-US" sz="2000" b="1" baseline="30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4A4A72F-7AC7-48BF-B9F4-266FD470021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6" t="20257" r="36153" b="21856"/>
          <a:stretch/>
        </p:blipFill>
        <p:spPr>
          <a:xfrm>
            <a:off x="3806014" y="-3309121"/>
            <a:ext cx="1952450" cy="17545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E97DB6A-8C1E-4C3B-BDEA-665EBD686D5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5" t="20628" r="35576" b="22157"/>
          <a:stretch>
            <a:fillRect/>
          </a:stretch>
        </p:blipFill>
        <p:spPr>
          <a:xfrm>
            <a:off x="3809899" y="-5373467"/>
            <a:ext cx="1978073" cy="175450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73678A69-4B55-458B-98CF-AC18A42BA0F6}"/>
              </a:ext>
            </a:extLst>
          </p:cNvPr>
          <p:cNvSpPr txBox="1"/>
          <p:nvPr/>
        </p:nvSpPr>
        <p:spPr>
          <a:xfrm>
            <a:off x="7205679" y="3346513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1.53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51AA9BF-7D28-4FAC-8F30-30960E2E0A12}"/>
              </a:ext>
            </a:extLst>
          </p:cNvPr>
          <p:cNvSpPr txBox="1"/>
          <p:nvPr/>
        </p:nvSpPr>
        <p:spPr>
          <a:xfrm>
            <a:off x="2546072" y="3549470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2.1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8419B2C-CD2D-485A-83CC-866A40ACEBEF}"/>
              </a:ext>
            </a:extLst>
          </p:cNvPr>
          <p:cNvSpPr txBox="1"/>
          <p:nvPr/>
        </p:nvSpPr>
        <p:spPr>
          <a:xfrm>
            <a:off x="6341955" y="-5781316"/>
            <a:ext cx="6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A01289E-8457-42E4-8B8C-D4CF5A4221CE}"/>
              </a:ext>
            </a:extLst>
          </p:cNvPr>
          <p:cNvSpPr txBox="1"/>
          <p:nvPr/>
        </p:nvSpPr>
        <p:spPr>
          <a:xfrm>
            <a:off x="502069" y="-5781315"/>
            <a:ext cx="6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774CC76-3E0E-4164-B6E6-A92B3EC36178}"/>
              </a:ext>
            </a:extLst>
          </p:cNvPr>
          <p:cNvSpPr txBox="1"/>
          <p:nvPr/>
        </p:nvSpPr>
        <p:spPr>
          <a:xfrm>
            <a:off x="502069" y="-1466682"/>
            <a:ext cx="6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2728887-3BD7-4F67-A918-0BE494B9AEB4}"/>
              </a:ext>
            </a:extLst>
          </p:cNvPr>
          <p:cNvSpPr txBox="1"/>
          <p:nvPr/>
        </p:nvSpPr>
        <p:spPr>
          <a:xfrm>
            <a:off x="6338327" y="-1466682"/>
            <a:ext cx="6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1724952-0836-413C-AF3A-C1FBFBECB986}"/>
              </a:ext>
            </a:extLst>
          </p:cNvPr>
          <p:cNvSpPr txBox="1"/>
          <p:nvPr/>
        </p:nvSpPr>
        <p:spPr>
          <a:xfrm>
            <a:off x="502068" y="2771023"/>
            <a:ext cx="64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629743E-62A5-43EA-A3E6-CD2693C1991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711981" y="3918802"/>
            <a:ext cx="280686" cy="449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83D9942-113D-42FE-ACD1-467570002FA4}"/>
              </a:ext>
            </a:extLst>
          </p:cNvPr>
          <p:cNvCxnSpPr>
            <a:cxnSpLocks/>
          </p:cNvCxnSpPr>
          <p:nvPr/>
        </p:nvCxnSpPr>
        <p:spPr>
          <a:xfrm flipH="1">
            <a:off x="7269376" y="3687799"/>
            <a:ext cx="219034" cy="3761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EAB674D-80B9-4E85-B668-E7754E096C8D}"/>
              </a:ext>
            </a:extLst>
          </p:cNvPr>
          <p:cNvSpPr txBox="1"/>
          <p:nvPr/>
        </p:nvSpPr>
        <p:spPr>
          <a:xfrm>
            <a:off x="8783389" y="3351264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1.91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432B649-029C-4C62-983E-0FE831A13422}"/>
              </a:ext>
            </a:extLst>
          </p:cNvPr>
          <p:cNvSpPr txBox="1"/>
          <p:nvPr/>
        </p:nvSpPr>
        <p:spPr>
          <a:xfrm>
            <a:off x="9850174" y="3360804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1.53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C6A0199-280A-4B0B-B86E-607A7DB0239F}"/>
              </a:ext>
            </a:extLst>
          </p:cNvPr>
          <p:cNvSpPr txBox="1"/>
          <p:nvPr/>
        </p:nvSpPr>
        <p:spPr>
          <a:xfrm>
            <a:off x="4364156" y="3369273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1.90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55307AE-DEC6-4B08-AE64-DC18226E4618}"/>
              </a:ext>
            </a:extLst>
          </p:cNvPr>
          <p:cNvSpPr txBox="1"/>
          <p:nvPr/>
        </p:nvSpPr>
        <p:spPr>
          <a:xfrm>
            <a:off x="5563742" y="3431084"/>
            <a:ext cx="89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2.05 Å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C0D347C-46D2-41AA-BA89-D9214CBFC65F}"/>
              </a:ext>
            </a:extLst>
          </p:cNvPr>
          <p:cNvCxnSpPr>
            <a:cxnSpLocks/>
          </p:cNvCxnSpPr>
          <p:nvPr/>
        </p:nvCxnSpPr>
        <p:spPr>
          <a:xfrm flipH="1">
            <a:off x="4415045" y="3656942"/>
            <a:ext cx="333324" cy="218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0A204F8-A65C-4AB1-B14E-245E7ABF3B8E}"/>
              </a:ext>
            </a:extLst>
          </p:cNvPr>
          <p:cNvCxnSpPr>
            <a:cxnSpLocks/>
          </p:cNvCxnSpPr>
          <p:nvPr/>
        </p:nvCxnSpPr>
        <p:spPr>
          <a:xfrm flipH="1">
            <a:off x="5467488" y="3768945"/>
            <a:ext cx="470880" cy="374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725591B-BD51-4B2C-BC2F-A804836311A6}"/>
              </a:ext>
            </a:extLst>
          </p:cNvPr>
          <p:cNvCxnSpPr>
            <a:cxnSpLocks/>
          </p:cNvCxnSpPr>
          <p:nvPr/>
        </p:nvCxnSpPr>
        <p:spPr>
          <a:xfrm flipH="1">
            <a:off x="8955461" y="3702237"/>
            <a:ext cx="201327" cy="240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CB0267D6-B5EE-47FA-BDA4-BBAAB17A58AD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158101" y="3730136"/>
            <a:ext cx="138668" cy="230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12629D0-DC95-43B6-5BF7-57729F6C2B2A}"/>
              </a:ext>
            </a:extLst>
          </p:cNvPr>
          <p:cNvSpPr txBox="1"/>
          <p:nvPr/>
        </p:nvSpPr>
        <p:spPr>
          <a:xfrm>
            <a:off x="3864314" y="-5644814"/>
            <a:ext cx="19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ads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-0.39 eV</a:t>
            </a:r>
            <a:endParaRPr lang="zh-CN" altLang="en-US" sz="2000" b="1" baseline="30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E4D0A-CDD8-51B3-70F0-3C7E8946B350}"/>
              </a:ext>
            </a:extLst>
          </p:cNvPr>
          <p:cNvSpPr txBox="1"/>
          <p:nvPr/>
        </p:nvSpPr>
        <p:spPr>
          <a:xfrm>
            <a:off x="3864315" y="-3611548"/>
            <a:ext cx="19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ads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-2.30 eV</a:t>
            </a:r>
            <a:endParaRPr lang="zh-CN" altLang="en-US" sz="2000" b="1" baseline="30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47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1.1,&quot;left&quot;:14.843937007874015,&quot;top&quot;:12.45,&quot;width&quot;:907.00606299212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734.505433070866,&quot;left&quot;:38.55984251968503,&quot;top&quot;:-97.25,&quot;width&quot;:881.890157480314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1.1,&quot;left&quot;:14.843937007874015,&quot;top&quot;:12.45,&quot;width&quot;:907.00606299212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1.1,&quot;left&quot;:14.843937007874015,&quot;top&quot;:12.45,&quot;width&quot;:907.00606299212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9.4,&quot;left&quot;:14.843937007874015,&quot;top&quot;:14.15,&quot;width&quot;:907.00606299212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6.28574803149604,&quot;left&quot;:9.142913385826771,&quot;top&quot;:29.714251968503937,&quot;width&quot;:939.4285826771653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388</Words>
  <Application>Microsoft Office PowerPoint</Application>
  <PresentationFormat>宽屏</PresentationFormat>
  <Paragraphs>181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Droabmon</dc:creator>
  <cp:lastModifiedBy>. Droabmon</cp:lastModifiedBy>
  <cp:revision>21</cp:revision>
  <dcterms:created xsi:type="dcterms:W3CDTF">2023-08-09T12:44:00Z</dcterms:created>
  <dcterms:modified xsi:type="dcterms:W3CDTF">2026-02-25T06:44:06Z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</Properties>
</file>